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71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9" r:id="rId3"/>
    <p:sldId id="257" r:id="rId4"/>
    <p:sldId id="258" r:id="rId5"/>
    <p:sldId id="260" r:id="rId6"/>
    <p:sldId id="272" r:id="rId7"/>
    <p:sldId id="269" r:id="rId8"/>
    <p:sldId id="261" r:id="rId9"/>
    <p:sldId id="262" r:id="rId10"/>
    <p:sldId id="270" r:id="rId11"/>
    <p:sldId id="264" r:id="rId12"/>
    <p:sldId id="265" r:id="rId13"/>
    <p:sldId id="266" r:id="rId14"/>
    <p:sldId id="267" r:id="rId15"/>
    <p:sldId id="273" r:id="rId16"/>
    <p:sldId id="268" r:id="rId17"/>
    <p:sldId id="271" r:id="rId18"/>
  </p:sldIdLst>
  <p:sldSz cx="12192000" cy="6858000"/>
  <p:notesSz cx="6858000" cy="9144000"/>
  <p:embeddedFontLst>
    <p:embeddedFont>
      <p:font typeface="맑은 고딕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4A4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486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5A65F48F-B6BC-4ACD-9DCE-21B8CAABCA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211AA3D-FF4A-449C-A9FA-A4F8FFF411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CAA61-FA6F-4161-A0FB-C8C2E0C95517}" type="datetimeFigureOut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2003315-810A-4EDB-A781-8183831E3F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6DB6E84-B54E-4676-AFBE-91F5315B23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6A778-2931-48BF-B678-F63249116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6303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1DC96-8CC5-40D0-A2C6-54AEEBB0A4E3}" type="datetimeFigureOut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B460A-08F7-4DF4-A2ED-D54F8920C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3601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목차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39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4CF995C-C48D-4D5D-A662-CEF721661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EA9471B6-9B16-4896-B4D4-E0206BDF48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C047990-CC7E-404B-BC3D-8B580F025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BC6A193-B995-44AF-B82F-3E582BD8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90C91-E3EC-4EB1-BEEE-3693B35453A9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D2F97DC-D880-49E2-A48C-B8C758DD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9C7BF93-2659-4F84-B134-BEF12BA0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84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93553F-B9FF-4CD2-8B68-A6CC80F2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A9F6CA3-F985-4109-AAD4-8FD21B72A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1F15E77-E3D2-4368-9AC7-9BEC81FEE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02CB-4894-4990-9F22-EC5594015BA7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701E00C-D7C5-460B-9A76-E0040416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AE5BAA9-E4D4-4619-8FE1-08F236EE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722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1CAA5044-BBB7-4D88-8605-FE8766EE5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5776153-1DE8-4DD8-941E-B3B6DF979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D71653B-0CF0-47FC-AFC9-C99A67833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FDA3-D967-4093-B476-366B19AC0A5C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1F20894-AF4D-491F-B420-501CF76F7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5C8A517-C39F-446A-8AC7-3B6642CA3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70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내용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1AD66A-C6F8-4BAE-9B31-B82D4F25F63B}"/>
              </a:ext>
            </a:extLst>
          </p:cNvPr>
          <p:cNvSpPr/>
          <p:nvPr userDrawn="1"/>
        </p:nvSpPr>
        <p:spPr>
          <a:xfrm>
            <a:off x="334347" y="899794"/>
            <a:ext cx="11523306" cy="5411755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xmlns="" id="{1505462F-9065-48D7-8FFD-975CF7A0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452" y="6395528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defRPr>
            </a:lvl1pPr>
          </a:lstStyle>
          <a:p>
            <a:r>
              <a:rPr lang="en-US" altLang="ko-KR" dirty="0"/>
              <a:t>- </a:t>
            </a:r>
            <a:fld id="{54B17043-EF55-4391-9AD9-100F1137D453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594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소개 슬라이드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1AD66A-C6F8-4BAE-9B31-B82D4F25F63B}"/>
              </a:ext>
            </a:extLst>
          </p:cNvPr>
          <p:cNvSpPr/>
          <p:nvPr userDrawn="1"/>
        </p:nvSpPr>
        <p:spPr>
          <a:xfrm>
            <a:off x="334347" y="899794"/>
            <a:ext cx="11523306" cy="5411755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xmlns="" id="{1505462F-9065-48D7-8FFD-975CF7A0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452" y="6395528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defRPr>
            </a:lvl1pPr>
          </a:lstStyle>
          <a:p>
            <a:r>
              <a:rPr lang="en-US" altLang="ko-KR" dirty="0"/>
              <a:t>- </a:t>
            </a:r>
            <a:fld id="{54B17043-EF55-4391-9AD9-100F1137D453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269BFAE-6F82-4BEC-85F3-353B743B3E02}"/>
              </a:ext>
            </a:extLst>
          </p:cNvPr>
          <p:cNvSpPr/>
          <p:nvPr userDrawn="1"/>
        </p:nvSpPr>
        <p:spPr>
          <a:xfrm>
            <a:off x="8574829" y="1064120"/>
            <a:ext cx="3107094" cy="5066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68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2A65230-25D3-4E05-BDC6-0117524FD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DA4BB32-B7CA-4A41-8DEA-D9E3C84A8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14BF257-FAEF-4A84-A567-5493F66E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3AA83-C26B-4046-9AA8-ACEEB7197D90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D3EAC93-1B80-49E5-864B-5CAD2BEAD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800AE5A-3659-41AE-AE97-BD0F11C7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9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BF5D86-1D38-4A11-A9E1-B543BD57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B087DEE-751C-4EA8-A244-2B9D55FDF3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C29DD68-9575-4942-8AA0-7C83D5B95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E592337-CDB5-4F56-BA78-476179A9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7BAC9-1B33-43E4-B16A-8DC7D09CAE03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785E78A-7DCC-4B63-8B55-9429611EA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5532A61-2AFF-4750-9356-F1C9DD94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789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77E031B-20EA-401A-A0DB-6051B7317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F6F7496-078D-4478-B275-843EE924F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E7AA4C5-D189-4670-9428-358B66AB6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A9400726-F16B-4774-AD0E-690877AEB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B64F0C8C-BD71-4AC9-8A52-F5BC47A514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0D590BF-2553-4A43-9989-26C31CE23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6EA8-B588-4FAE-8058-5EBCABCC43A3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78FDBF38-792F-4341-9594-9A4E18DB4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4676A814-1CE3-46F5-9D19-8603F7B88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1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5D1CE5-1CD0-4DDA-BFB4-62D21D01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FE1CC30-C614-472E-98C7-65B9E3647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B15B-6A76-4E76-AF89-4C42CBE09216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D54FF56-F732-41D4-9A77-AC211B60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C333EEF-E95A-4DAB-8381-01FBADFC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200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BD42216-1B55-4C8F-8DAE-F80C25C38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2CDD-6BA6-4DB8-A292-4FBBE7C65D45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A8E1C22-3C31-4A25-8DB3-5733CEE56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FEE1A18-4099-4130-A20E-3E2268305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576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7443024-B70F-4851-9F30-33512A1D8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68E71A4-D19A-4E6F-BA92-D2BEDEB3D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57ED6A7-5453-49FE-B2CA-6A5FB8BB4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34C576C-215B-41FE-B41C-A7CF836A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3A9CC-06E3-4B19-B414-51778F0289D9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1455562-8DFE-4C65-A5AC-F658F4EB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7A9A44B-D289-4276-8CB3-12BF911D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2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DA3AB35-66C4-496F-93D9-078A27FFF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0FEC835-0A6B-4A6A-AD54-327093116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A186232-3AE9-4A7C-B8F7-3DB897D2E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1B62E-5E0C-425D-8E6C-9A4C40FA8D81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1112DBB-A129-4FEE-9D7A-F4B8AFBC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7093680-F8E1-426C-B4D4-16611134C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974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:p14="http://schemas.microsoft.com/office/powerpoint/2010/main" xmlns="" id="{CEFFACA4-218A-4CD2-AB0D-86D5DBDE64F4}"/>
              </a:ext>
            </a:extLst>
          </p:cNvPr>
          <p:cNvSpPr txBox="1"/>
          <p:nvPr/>
        </p:nvSpPr>
        <p:spPr>
          <a:xfrm>
            <a:off x="1065530" y="1275080"/>
            <a:ext cx="4807585" cy="17532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400" b="1">
                <a:solidFill>
                  <a:schemeClr val="accent1">
                    <a:lumMod val="75000"/>
                  </a:schemeClr>
                </a:solidFill>
                <a:latin typeface="한글누리" charset="0"/>
                <a:ea typeface="한글누리" charset="0"/>
              </a:rPr>
              <a:t>A</a:t>
            </a:r>
            <a:r>
              <a:rPr lang="en-US" altLang="ko-KR" sz="54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nt </a:t>
            </a:r>
            <a:r>
              <a:rPr lang="en-US" altLang="ko-KR" sz="5400" b="1">
                <a:solidFill>
                  <a:schemeClr val="accent1">
                    <a:lumMod val="75000"/>
                  </a:schemeClr>
                </a:solidFill>
                <a:latin typeface="한글누리" charset="0"/>
                <a:ea typeface="한글누리" charset="0"/>
              </a:rPr>
              <a:t>P</a:t>
            </a:r>
            <a:r>
              <a:rPr lang="en-US" altLang="ko-KR" sz="54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eople</a:t>
            </a:r>
            <a:r>
              <a:rPr lang="ko-KR" altLang="en-US" sz="54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 </a:t>
            </a:r>
            <a:r>
              <a:rPr lang="en-US" altLang="ko-KR" sz="5400" b="1">
                <a:solidFill>
                  <a:schemeClr val="accent1">
                    <a:lumMod val="75000"/>
                  </a:schemeClr>
                </a:solidFill>
                <a:latin typeface="한글누리" charset="0"/>
                <a:ea typeface="한글누리" charset="0"/>
              </a:rPr>
              <a:t>M</a:t>
            </a:r>
            <a:r>
              <a:rPr lang="en-US" altLang="ko-KR" sz="54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anagement</a:t>
            </a:r>
            <a:endParaRPr lang="ko-KR" altLang="en-US" sz="5400" b="1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:p14="http://schemas.microsoft.com/office/powerpoint/2010/main" xmlns="" id="{2B1CD4D3-69A0-4828-B2AE-57F3F29E79F1}"/>
              </a:ext>
            </a:extLst>
          </p:cNvPr>
          <p:cNvSpPr txBox="1"/>
          <p:nvPr/>
        </p:nvSpPr>
        <p:spPr>
          <a:xfrm>
            <a:off x="1065530" y="864235"/>
            <a:ext cx="293814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>
                <a:solidFill>
                  <a:schemeClr val="bg1">
                    <a:lumMod val="95000"/>
                  </a:schemeClr>
                </a:solidFill>
                <a:latin typeface="한글누리" charset="0"/>
                <a:ea typeface="한글누리" charset="0"/>
              </a:rPr>
              <a:t>Spring MVC</a:t>
            </a:r>
            <a:r>
              <a:rPr lang="ko-KR" altLang="en-US" sz="2000" b="1">
                <a:solidFill>
                  <a:schemeClr val="bg1">
                    <a:lumMod val="95000"/>
                  </a:schemeClr>
                </a:solidFill>
                <a:latin typeface="한글누리" charset="0"/>
                <a:ea typeface="한글누리" charset="0"/>
              </a:rPr>
              <a:t> 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:p14="http://schemas.microsoft.com/office/powerpoint/2010/main" xmlns="" id="{C677945C-CDAC-432D-ACD2-AA4D479A50E4}"/>
              </a:ext>
            </a:extLst>
          </p:cNvPr>
          <p:cNvSpPr txBox="1"/>
          <p:nvPr/>
        </p:nvSpPr>
        <p:spPr>
          <a:xfrm>
            <a:off x="8766175" y="5380990"/>
            <a:ext cx="3089275" cy="11995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팀원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bg1"/>
              </a:solidFill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>
                <a:solidFill>
                  <a:schemeClr val="bg1"/>
                </a:solidFill>
                <a:latin typeface="한글누리" charset="0"/>
                <a:ea typeface="한글누리" charset="0"/>
              </a:rPr>
              <a:t>권오인</a:t>
            </a:r>
            <a:r>
              <a:rPr lang="en-US" altLang="ko-KR" sz="1800">
                <a:solidFill>
                  <a:schemeClr val="bg1"/>
                </a:solidFill>
                <a:latin typeface="한글누리" charset="0"/>
                <a:ea typeface="한글누리" charset="0"/>
              </a:rPr>
              <a:t>, </a:t>
            </a:r>
            <a:r>
              <a:rPr lang="ko-KR" altLang="en-US" sz="1800">
                <a:solidFill>
                  <a:schemeClr val="bg1"/>
                </a:solidFill>
                <a:latin typeface="한글누리" charset="0"/>
                <a:ea typeface="한글누리" charset="0"/>
              </a:rPr>
              <a:t>권종환</a:t>
            </a:r>
            <a:r>
              <a:rPr lang="en-US" altLang="ko-KR" sz="1800">
                <a:solidFill>
                  <a:schemeClr val="bg1"/>
                </a:solidFill>
                <a:latin typeface="한글누리" charset="0"/>
                <a:ea typeface="한글누리" charset="0"/>
              </a:rPr>
              <a:t>, </a:t>
            </a:r>
            <a:r>
              <a:rPr lang="ko-KR" altLang="en-US" sz="1800">
                <a:solidFill>
                  <a:schemeClr val="bg1"/>
                </a:solidFill>
                <a:latin typeface="한글누리" charset="0"/>
                <a:ea typeface="한글누리" charset="0"/>
              </a:rPr>
              <a:t>김성현</a:t>
            </a:r>
            <a:r>
              <a:rPr lang="en-US" altLang="ko-KR" sz="1800">
                <a:solidFill>
                  <a:schemeClr val="bg1"/>
                </a:solidFill>
                <a:latin typeface="한글누리" charset="0"/>
                <a:ea typeface="한글누리" charset="0"/>
              </a:rPr>
              <a:t>, </a:t>
            </a:r>
            <a:r>
              <a:rPr lang="ko-KR" altLang="en-US" sz="1800">
                <a:solidFill>
                  <a:schemeClr val="bg1"/>
                </a:solidFill>
                <a:latin typeface="한글누리" charset="0"/>
                <a:ea typeface="한글누리" charset="0"/>
              </a:rPr>
              <a:t>은정우</a:t>
            </a:r>
          </a:p>
        </p:txBody>
      </p:sp>
    </p:spTree>
    <p:extLst>
      <p:ext uri="{BB962C8B-B14F-4D97-AF65-F5344CB8AC3E}">
        <p14:creationId xmlns:p14="http://schemas.microsoft.com/office/powerpoint/2010/main" val="146899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:p14="http://schemas.microsoft.com/office/powerpoint/2010/main" xmlns="" id="{19EAB0B4-7280-43CE-AF40-2C1654301CF7}"/>
              </a:ext>
            </a:extLst>
          </p:cNvPr>
          <p:cNvSpPr txBox="1"/>
          <p:nvPr/>
        </p:nvSpPr>
        <p:spPr>
          <a:xfrm>
            <a:off x="1063625" y="560070"/>
            <a:ext cx="140017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:p14="http://schemas.microsoft.com/office/powerpoint/2010/main" xmlns="" id="{B675E184-1F57-46DD-A692-5C48779ADD48}"/>
              </a:ext>
            </a:extLst>
          </p:cNvPr>
          <p:cNvSpPr txBox="1"/>
          <p:nvPr/>
        </p:nvSpPr>
        <p:spPr>
          <a:xfrm>
            <a:off x="3228340" y="1278255"/>
            <a:ext cx="488061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1.</a:t>
            </a:r>
            <a:r>
              <a:rPr lang="ko-KR" altLang="en-US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:p14="http://schemas.microsoft.com/office/powerpoint/2010/main" xmlns="" id="{03960508-FDFC-4ECF-ABFF-46B58E6D5EB5}"/>
              </a:ext>
            </a:extLst>
          </p:cNvPr>
          <p:cNvSpPr txBox="1"/>
          <p:nvPr/>
        </p:nvSpPr>
        <p:spPr>
          <a:xfrm>
            <a:off x="3231515" y="4159250"/>
            <a:ext cx="6678295" cy="7689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3. </a:t>
            </a:r>
            <a:r>
              <a:rPr lang="ko-KR" altLang="en-US" sz="44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:p14="http://schemas.microsoft.com/office/powerpoint/2010/main" xmlns="" id="{45D444EB-B41A-40F3-83A2-4106D39D65BC}"/>
              </a:ext>
            </a:extLst>
          </p:cNvPr>
          <p:cNvSpPr txBox="1"/>
          <p:nvPr/>
        </p:nvSpPr>
        <p:spPr>
          <a:xfrm>
            <a:off x="3228340" y="5603240"/>
            <a:ext cx="436753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4. </a:t>
            </a:r>
            <a:r>
              <a:rPr lang="ko-KR" altLang="en-US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:p14="http://schemas.microsoft.com/office/powerpoint/2010/main" xmlns="" id="{A1BC3B36-1A64-4D54-80E5-F182C7E4AD9C}"/>
              </a:ext>
            </a:extLst>
          </p:cNvPr>
          <p:cNvSpPr txBox="1"/>
          <p:nvPr/>
        </p:nvSpPr>
        <p:spPr>
          <a:xfrm>
            <a:off x="3228340" y="2718435"/>
            <a:ext cx="589788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2. </a:t>
            </a:r>
            <a:r>
              <a:rPr lang="ko-KR" altLang="en-US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프로젝트 역할 분담</a:t>
            </a:r>
            <a:r>
              <a:rPr lang="en-US" altLang="ko-KR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 </a:t>
            </a:r>
            <a:r>
              <a:rPr lang="ko-KR" altLang="en-US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102515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:p14="http://schemas.microsoft.com/office/powerpoint/2010/main" xmlns="" id="{B675E184-1F57-46DD-A692-5C48779ADD48}"/>
              </a:ext>
            </a:extLst>
          </p:cNvPr>
          <p:cNvSpPr txBox="1"/>
          <p:nvPr/>
        </p:nvSpPr>
        <p:spPr>
          <a:xfrm>
            <a:off x="335915" y="167640"/>
            <a:ext cx="728789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3. </a:t>
            </a:r>
            <a:r>
              <a:rPr lang="ko-KR" altLang="en-US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페이지 별 기능 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– Home</a:t>
            </a:r>
            <a:endParaRPr lang="ko-KR" altLang="en-US" sz="2800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:p14="http://schemas.microsoft.com/office/powerpoint/2010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155" y="639572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600" b="1">
                <a:latin typeface="한글누리" charset="0"/>
                <a:ea typeface="한글누리" charset="0"/>
              </a:rPr>
              <a:t>11</a:t>
            </a:fld>
            <a:endParaRPr lang="ko-KR" altLang="en-US" sz="1600" b="1">
              <a:latin typeface="한글누리" charset="0"/>
              <a:ea typeface="한글누리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:p14="http://schemas.microsoft.com/office/powerpoint/2010/main" xmlns="" id="{769B747E-8B6C-49D3-A354-AC31A359C1F7}"/>
              </a:ext>
            </a:extLst>
          </p:cNvPr>
          <p:cNvSpPr txBox="1"/>
          <p:nvPr/>
        </p:nvSpPr>
        <p:spPr>
          <a:xfrm>
            <a:off x="8582025" y="1099185"/>
            <a:ext cx="3104515" cy="48958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 dirty="0">
                <a:latin typeface="한글누리" charset="0"/>
                <a:ea typeface="한글누리" charset="0"/>
              </a:rPr>
              <a:t>HOME </a:t>
            </a:r>
            <a:endParaRPr lang="ko-KR" altLang="en-US" sz="2400" b="1" dirty="0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dirty="0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dirty="0">
                <a:latin typeface="한글누리" charset="0"/>
                <a:ea typeface="한글누리" charset="0"/>
              </a:rPr>
              <a:t>특징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dirty="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 dirty="0" err="1">
                <a:latin typeface="한글누리" charset="0"/>
                <a:ea typeface="한글누리" charset="0"/>
              </a:rPr>
              <a:t>로그인을</a:t>
            </a:r>
            <a:r>
              <a:rPr lang="ko-KR" altLang="en-US" sz="1600" dirty="0">
                <a:latin typeface="한글누리" charset="0"/>
                <a:ea typeface="한글누리" charset="0"/>
              </a:rPr>
              <a:t> 하지 않을 경우</a:t>
            </a:r>
            <a:r>
              <a:rPr lang="en-US" altLang="ko-KR" sz="1600" dirty="0">
                <a:latin typeface="한글누리" charset="0"/>
                <a:ea typeface="한글누리" charset="0"/>
              </a:rPr>
              <a:t>, </a:t>
            </a:r>
            <a:r>
              <a:rPr lang="ko-KR" altLang="en-US" sz="1600" dirty="0">
                <a:latin typeface="한글누리" charset="0"/>
                <a:ea typeface="한글누리" charset="0"/>
              </a:rPr>
              <a:t>메인 화면에 공지사항</a:t>
            </a:r>
            <a:r>
              <a:rPr lang="en-US" altLang="ko-KR" sz="1600" dirty="0">
                <a:latin typeface="한글누리" charset="0"/>
                <a:ea typeface="한글누리" charset="0"/>
              </a:rPr>
              <a:t>, </a:t>
            </a:r>
            <a:r>
              <a:rPr lang="ko-KR" altLang="en-US" sz="1600" dirty="0">
                <a:latin typeface="한글누리" charset="0"/>
                <a:ea typeface="한글누리" charset="0"/>
              </a:rPr>
              <a:t>자유게시판만 표현</a:t>
            </a: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endParaRPr lang="ko-KR" altLang="en-US" sz="1600" dirty="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 dirty="0" err="1">
                <a:latin typeface="한글누리" charset="0"/>
                <a:ea typeface="한글누리" charset="0"/>
              </a:rPr>
              <a:t>로그인을</a:t>
            </a:r>
            <a:r>
              <a:rPr lang="ko-KR" altLang="en-US" sz="1600" dirty="0">
                <a:latin typeface="한글누리" charset="0"/>
                <a:ea typeface="한글누리" charset="0"/>
              </a:rPr>
              <a:t> 할 경우</a:t>
            </a:r>
            <a:r>
              <a:rPr lang="en-US" altLang="ko-KR" sz="1600" dirty="0">
                <a:latin typeface="한글누리" charset="0"/>
                <a:ea typeface="한글누리" charset="0"/>
              </a:rPr>
              <a:t>, </a:t>
            </a:r>
            <a:r>
              <a:rPr lang="ko-KR" altLang="en-US" sz="1600" dirty="0">
                <a:latin typeface="한글누리" charset="0"/>
                <a:ea typeface="한글누리" charset="0"/>
              </a:rPr>
              <a:t>사용자의 직책에 따른 화면 분류 </a:t>
            </a: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endParaRPr lang="ko-KR" altLang="en-US" sz="1600" dirty="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en-US" altLang="ko-KR" sz="1600" dirty="0">
                <a:latin typeface="한글누리" charset="0"/>
                <a:ea typeface="한글누리" charset="0"/>
              </a:rPr>
              <a:t>HOME </a:t>
            </a:r>
            <a:r>
              <a:rPr lang="ko-KR" altLang="en-US" sz="1600" dirty="0">
                <a:latin typeface="한글누리" charset="0"/>
                <a:ea typeface="한글누리" charset="0"/>
              </a:rPr>
              <a:t>화면에서는 공지사항</a:t>
            </a:r>
            <a:r>
              <a:rPr lang="en-US" altLang="ko-KR" sz="1600" dirty="0">
                <a:latin typeface="한글누리" charset="0"/>
                <a:ea typeface="한글누리" charset="0"/>
              </a:rPr>
              <a:t>, </a:t>
            </a:r>
            <a:r>
              <a:rPr lang="ko-KR" altLang="en-US" sz="1600" dirty="0">
                <a:latin typeface="한글누리" charset="0"/>
                <a:ea typeface="한글누리" charset="0"/>
              </a:rPr>
              <a:t>자유게시판의 최근 </a:t>
            </a:r>
            <a:r>
              <a:rPr lang="en-US" altLang="ko-KR" sz="1600" dirty="0">
                <a:latin typeface="한글누리" charset="0"/>
                <a:ea typeface="한글누리" charset="0"/>
              </a:rPr>
              <a:t>5</a:t>
            </a:r>
            <a:r>
              <a:rPr lang="ko-KR" altLang="en-US" sz="1600" dirty="0">
                <a:latin typeface="한글누리" charset="0"/>
                <a:ea typeface="한글누리" charset="0"/>
              </a:rPr>
              <a:t>개의 게시물을 볼 수 있음</a:t>
            </a: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endParaRPr lang="ko-KR" altLang="en-US" sz="1600" dirty="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 dirty="0">
                <a:latin typeface="한글누리" charset="0"/>
                <a:ea typeface="한글누리" charset="0"/>
              </a:rPr>
              <a:t>사용자 로그인 시 근무관련 정보 및 할 일 리스트를 확인 가능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 dirty="0">
              <a:latin typeface="한글누리" charset="0"/>
              <a:ea typeface="한글누리" charset="0"/>
            </a:endParaRPr>
          </a:p>
        </p:txBody>
      </p: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xmlns:p14="http://schemas.microsoft.com/office/powerpoint/2010/main" xmlns="" id="{90E2E9E8-FB4C-448C-9FCC-211C360D8E6F}"/>
              </a:ext>
            </a:extLst>
          </p:cNvPr>
          <p:cNvSpPr/>
          <p:nvPr/>
        </p:nvSpPr>
        <p:spPr>
          <a:xfrm>
            <a:off x="10469245" y="281305"/>
            <a:ext cx="1387475" cy="420370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>
                <a:latin typeface="한글누리" charset="0"/>
                <a:ea typeface="한글누리" charset="0"/>
              </a:rPr>
              <a:t>상세 기능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29" y="1057145"/>
            <a:ext cx="6227662" cy="294830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630" y="3124588"/>
            <a:ext cx="6367649" cy="299864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7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:p14="http://schemas.microsoft.com/office/powerpoint/2010/main" xmlns="" id="{B675E184-1F57-46DD-A692-5C48779ADD48}"/>
              </a:ext>
            </a:extLst>
          </p:cNvPr>
          <p:cNvSpPr txBox="1"/>
          <p:nvPr/>
        </p:nvSpPr>
        <p:spPr>
          <a:xfrm>
            <a:off x="335915" y="167640"/>
            <a:ext cx="8407400" cy="10763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3. </a:t>
            </a:r>
            <a:r>
              <a:rPr lang="ko-KR" altLang="en-US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페이지 별 기능 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– </a:t>
            </a:r>
            <a:r>
              <a:rPr lang="ko-KR" altLang="en-US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로그인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 &amp; </a:t>
            </a:r>
            <a:r>
              <a:rPr lang="ko-KR" altLang="en-US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회원가입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:p14="http://schemas.microsoft.com/office/powerpoint/2010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155" y="639572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600" b="1">
                <a:latin typeface="한글누리" charset="0"/>
                <a:ea typeface="한글누리" charset="0"/>
              </a:rPr>
              <a:t>12</a:t>
            </a:fld>
            <a:endParaRPr lang="ko-KR" altLang="en-US" sz="1600" b="1">
              <a:latin typeface="한글누리" charset="0"/>
              <a:ea typeface="한글누리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:p14="http://schemas.microsoft.com/office/powerpoint/2010/main" xmlns="" id="{63B72AEE-0F07-43DE-A398-7F2E0A2C3F2D}"/>
              </a:ext>
            </a:extLst>
          </p:cNvPr>
          <p:cNvSpPr txBox="1"/>
          <p:nvPr/>
        </p:nvSpPr>
        <p:spPr>
          <a:xfrm>
            <a:off x="8582025" y="1099185"/>
            <a:ext cx="3104515" cy="5003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>
                <a:latin typeface="한글누리" charset="0"/>
                <a:ea typeface="한글누리" charset="0"/>
              </a:rPr>
              <a:t>로그인</a:t>
            </a:r>
            <a:r>
              <a:rPr lang="en-US" altLang="ko-KR" sz="2400" b="1">
                <a:latin typeface="한글누리" charset="0"/>
                <a:ea typeface="한글누리" charset="0"/>
              </a:rPr>
              <a:t> &amp; </a:t>
            </a:r>
            <a:r>
              <a:rPr lang="ko-KR" altLang="en-US" sz="2400" b="1">
                <a:latin typeface="한글누리" charset="0"/>
                <a:ea typeface="한글누리" charset="0"/>
              </a:rPr>
              <a:t>회원가입</a:t>
            </a:r>
            <a:r>
              <a:rPr lang="en-US" altLang="ko-KR" sz="2000" b="1">
                <a:latin typeface="한글누리" charset="0"/>
                <a:ea typeface="한글누리" charset="0"/>
              </a:rPr>
              <a:t> </a:t>
            </a:r>
            <a:endParaRPr lang="ko-KR" altLang="en-US" sz="2000" b="1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latin typeface="한글누리" charset="0"/>
                <a:ea typeface="한글누리" charset="0"/>
              </a:rPr>
              <a:t>특징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8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로그인 시 이메일</a:t>
            </a:r>
            <a:r>
              <a:rPr lang="en-US" altLang="ko-KR" sz="1600">
                <a:latin typeface="한글누리" charset="0"/>
                <a:ea typeface="한글누리" charset="0"/>
              </a:rPr>
              <a:t>, </a:t>
            </a:r>
            <a:r>
              <a:rPr lang="ko-KR" altLang="en-US" sz="1600">
                <a:latin typeface="한글누리" charset="0"/>
                <a:ea typeface="한글누리" charset="0"/>
              </a:rPr>
              <a:t>비밀번호가 잘못 입력되었을 경우</a:t>
            </a:r>
            <a:r>
              <a:rPr lang="en-US" altLang="ko-KR" sz="1600">
                <a:latin typeface="한글누리" charset="0"/>
                <a:ea typeface="한글누리" charset="0"/>
              </a:rPr>
              <a:t>, </a:t>
            </a:r>
            <a:r>
              <a:rPr lang="ko-KR" altLang="en-US" sz="1600">
                <a:latin typeface="한글누리" charset="0"/>
                <a:ea typeface="한글누리" charset="0"/>
              </a:rPr>
              <a:t>어느곳에서 입력이 잘못 되었는지 확인 가능</a:t>
            </a: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endParaRPr lang="ko-KR" altLang="en-US" sz="8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시간이 지나 세션 만료 시 로그인 페이지로 이동</a:t>
            </a: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endParaRPr lang="ko-KR" altLang="en-US" sz="8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회원 가입시 </a:t>
            </a:r>
            <a:r>
              <a:rPr lang="en-US" altLang="ko-KR" sz="1600">
                <a:latin typeface="한글누리" charset="0"/>
                <a:ea typeface="한글누리" charset="0"/>
              </a:rPr>
              <a:t>DB</a:t>
            </a:r>
            <a:r>
              <a:rPr lang="ko-KR" altLang="en-US" sz="1600">
                <a:latin typeface="한글누리" charset="0"/>
                <a:ea typeface="한글누리" charset="0"/>
              </a:rPr>
              <a:t>의 직책</a:t>
            </a:r>
            <a:r>
              <a:rPr lang="en-US" altLang="ko-KR" sz="1600">
                <a:latin typeface="한글누리" charset="0"/>
                <a:ea typeface="한글누리" charset="0"/>
              </a:rPr>
              <a:t>, </a:t>
            </a:r>
            <a:r>
              <a:rPr lang="ko-KR" altLang="en-US" sz="1600">
                <a:latin typeface="한글누리" charset="0"/>
                <a:ea typeface="한글누리" charset="0"/>
              </a:rPr>
              <a:t>지점 정보를 활용</a:t>
            </a: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endParaRPr lang="ko-KR" altLang="en-US" sz="7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회원 가입시 비밀번호는 </a:t>
            </a:r>
            <a:r>
              <a:rPr lang="en-US" altLang="ko-KR" sz="1600">
                <a:latin typeface="한글누리" charset="0"/>
                <a:ea typeface="한글누리" charset="0"/>
              </a:rPr>
              <a:t>Spring Security</a:t>
            </a:r>
            <a:r>
              <a:rPr lang="ko-KR" altLang="en-US" sz="1600">
                <a:latin typeface="한글누리" charset="0"/>
                <a:ea typeface="한글누리" charset="0"/>
              </a:rPr>
              <a:t>를 통해 </a:t>
            </a:r>
            <a:r>
              <a:rPr lang="en-US" altLang="ko-KR" sz="1600">
                <a:latin typeface="한글누리" charset="0"/>
                <a:ea typeface="한글누리" charset="0"/>
              </a:rPr>
              <a:t>BCript </a:t>
            </a:r>
            <a:r>
              <a:rPr lang="ko-KR" altLang="en-US" sz="1600">
                <a:latin typeface="한글누리" charset="0"/>
                <a:ea typeface="한글누리" charset="0"/>
              </a:rPr>
              <a:t>암호화 하여 </a:t>
            </a:r>
            <a:r>
              <a:rPr lang="en-US" altLang="ko-KR" sz="1600">
                <a:latin typeface="한글누리" charset="0"/>
                <a:ea typeface="한글누리" charset="0"/>
              </a:rPr>
              <a:t>DB</a:t>
            </a:r>
            <a:r>
              <a:rPr lang="ko-KR" altLang="en-US" sz="1600">
                <a:latin typeface="한글누리" charset="0"/>
                <a:ea typeface="한글누리" charset="0"/>
              </a:rPr>
              <a:t>에 저장</a:t>
            </a: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endParaRPr lang="ko-KR" altLang="en-US" sz="8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회원 가입시 모든 정보가 입력되었는지 확인창을 띄움 </a:t>
            </a:r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:a16="http://schemas.microsoft.com/office/drawing/2014/main" xmlns:p14="http://schemas.microsoft.com/office/powerpoint/2010/main" xmlns="" id="{52984B2F-4407-4F1A-8810-D0A3F10EADFF}"/>
              </a:ext>
            </a:extLst>
          </p:cNvPr>
          <p:cNvSpPr/>
          <p:nvPr/>
        </p:nvSpPr>
        <p:spPr>
          <a:xfrm>
            <a:off x="10469245" y="281305"/>
            <a:ext cx="1387475" cy="420370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>
                <a:latin typeface="한글누리" charset="0"/>
                <a:ea typeface="한글누리" charset="0"/>
              </a:rPr>
              <a:t>상세 기능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70" y="1035205"/>
            <a:ext cx="4839970" cy="287571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215" y="3058508"/>
            <a:ext cx="6018331" cy="307458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992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:p14="http://schemas.microsoft.com/office/powerpoint/2010/main" xmlns="" id="{B675E184-1F57-46DD-A692-5C48779ADD48}"/>
              </a:ext>
            </a:extLst>
          </p:cNvPr>
          <p:cNvSpPr txBox="1"/>
          <p:nvPr/>
        </p:nvSpPr>
        <p:spPr>
          <a:xfrm>
            <a:off x="335915" y="167640"/>
            <a:ext cx="9060815" cy="10763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3. </a:t>
            </a:r>
            <a:r>
              <a:rPr lang="ko-KR" altLang="en-US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페이지 별 기능 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– </a:t>
            </a:r>
            <a:r>
              <a:rPr lang="ko-KR" altLang="en-US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공지사항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 &amp; </a:t>
            </a:r>
            <a:r>
              <a:rPr lang="ko-KR" altLang="en-US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자유게시판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:p14="http://schemas.microsoft.com/office/powerpoint/2010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155" y="639572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600" b="1">
                <a:latin typeface="한글누리" charset="0"/>
                <a:ea typeface="한글누리" charset="0"/>
              </a:rPr>
              <a:t>13</a:t>
            </a:fld>
            <a:endParaRPr lang="ko-KR" altLang="en-US" sz="1600" b="1">
              <a:latin typeface="한글누리" charset="0"/>
              <a:ea typeface="한글누리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:p14="http://schemas.microsoft.com/office/powerpoint/2010/main" xmlns="" id="{3DF237D4-A81C-40C2-8DA7-B262E9B58693}"/>
              </a:ext>
            </a:extLst>
          </p:cNvPr>
          <p:cNvSpPr txBox="1"/>
          <p:nvPr/>
        </p:nvSpPr>
        <p:spPr>
          <a:xfrm>
            <a:off x="8582025" y="1099185"/>
            <a:ext cx="3104515" cy="47720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>
                <a:latin typeface="한글누리" charset="0"/>
                <a:ea typeface="한글누리" charset="0"/>
              </a:rPr>
              <a:t>공지사항 </a:t>
            </a:r>
            <a:r>
              <a:rPr lang="en-US" altLang="ko-KR" sz="2400" b="1">
                <a:latin typeface="한글누리" charset="0"/>
                <a:ea typeface="한글누리" charset="0"/>
              </a:rPr>
              <a:t>&amp; </a:t>
            </a:r>
            <a:r>
              <a:rPr lang="ko-KR" altLang="en-US" sz="2400" b="1">
                <a:latin typeface="한글누리" charset="0"/>
                <a:ea typeface="한글누리" charset="0"/>
              </a:rPr>
              <a:t>자유게시판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latin typeface="한글누리" charset="0"/>
                <a:ea typeface="한글누리" charset="0"/>
              </a:rPr>
              <a:t>특징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공지사항은 모든 사용자</a:t>
            </a:r>
            <a:r>
              <a:rPr lang="en-US" altLang="ko-KR" sz="1600">
                <a:latin typeface="한글누리" charset="0"/>
                <a:ea typeface="한글누리" charset="0"/>
              </a:rPr>
              <a:t>( </a:t>
            </a:r>
            <a:r>
              <a:rPr lang="ko-KR" altLang="en-US" sz="1600">
                <a:latin typeface="한글누리" charset="0"/>
                <a:ea typeface="한글누리" charset="0"/>
              </a:rPr>
              <a:t>게스트 포함</a:t>
            </a:r>
            <a:r>
              <a:rPr lang="en-US" altLang="ko-KR" sz="1600">
                <a:latin typeface="한글누리" charset="0"/>
                <a:ea typeface="한글누리" charset="0"/>
              </a:rPr>
              <a:t>) </a:t>
            </a:r>
            <a:r>
              <a:rPr lang="ko-KR" altLang="en-US" sz="1600">
                <a:latin typeface="한글누리" charset="0"/>
                <a:ea typeface="한글누리" charset="0"/>
              </a:rPr>
              <a:t>확인 가능하지만</a:t>
            </a:r>
            <a:r>
              <a:rPr lang="en-US" altLang="ko-KR" sz="1600">
                <a:latin typeface="한글누리" charset="0"/>
                <a:ea typeface="한글누리" charset="0"/>
              </a:rPr>
              <a:t>, </a:t>
            </a:r>
            <a:r>
              <a:rPr lang="ko-KR" altLang="en-US" sz="1600">
                <a:latin typeface="한글누리" charset="0"/>
                <a:ea typeface="한글누리" charset="0"/>
              </a:rPr>
              <a:t>작성은 사장 직책만 가능</a:t>
            </a: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endParaRPr lang="ko-KR" altLang="en-US" sz="16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자유게시판은 모든 사용자</a:t>
            </a:r>
            <a:r>
              <a:rPr lang="en-US" altLang="ko-KR" sz="1600">
                <a:latin typeface="한글누리" charset="0"/>
                <a:ea typeface="한글누리" charset="0"/>
              </a:rPr>
              <a:t>(</a:t>
            </a:r>
            <a:r>
              <a:rPr lang="ko-KR" altLang="en-US" sz="1600">
                <a:latin typeface="한글누리" charset="0"/>
                <a:ea typeface="한글누리" charset="0"/>
              </a:rPr>
              <a:t>게스트 포함</a:t>
            </a:r>
            <a:r>
              <a:rPr lang="en-US" altLang="ko-KR" sz="1600">
                <a:latin typeface="한글누리" charset="0"/>
                <a:ea typeface="한글누리" charset="0"/>
              </a:rPr>
              <a:t>) </a:t>
            </a:r>
            <a:r>
              <a:rPr lang="ko-KR" altLang="en-US" sz="1600">
                <a:latin typeface="한글누리" charset="0"/>
                <a:ea typeface="한글누리" charset="0"/>
              </a:rPr>
              <a:t>확인 가능하며</a:t>
            </a:r>
            <a:r>
              <a:rPr lang="en-US" altLang="ko-KR" sz="1600">
                <a:latin typeface="한글누리" charset="0"/>
                <a:ea typeface="한글누리" charset="0"/>
              </a:rPr>
              <a:t>, </a:t>
            </a:r>
            <a:r>
              <a:rPr lang="ko-KR" altLang="en-US" sz="1600">
                <a:latin typeface="한글누리" charset="0"/>
                <a:ea typeface="한글누리" charset="0"/>
              </a:rPr>
              <a:t>작성은 게스트를 제외한 모든 인원이 가능하다</a:t>
            </a:r>
            <a:r>
              <a:rPr lang="en-US" altLang="ko-KR" sz="1600">
                <a:latin typeface="한글누리" charset="0"/>
                <a:ea typeface="한글누리" charset="0"/>
              </a:rPr>
              <a:t>.</a:t>
            </a:r>
            <a:endParaRPr lang="ko-KR" altLang="en-US" sz="1600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공지사항</a:t>
            </a:r>
            <a:r>
              <a:rPr lang="en-US" altLang="ko-KR" sz="1600">
                <a:latin typeface="한글누리" charset="0"/>
                <a:ea typeface="한글누리" charset="0"/>
              </a:rPr>
              <a:t>, </a:t>
            </a:r>
            <a:r>
              <a:rPr lang="ko-KR" altLang="en-US" sz="1600">
                <a:latin typeface="한글누리" charset="0"/>
                <a:ea typeface="한글누리" charset="0"/>
              </a:rPr>
              <a:t>자유게시판 자신에 게시물에 한해서만 삭제가 가능하다</a:t>
            </a:r>
            <a:r>
              <a:rPr lang="en-US" altLang="ko-KR" sz="1600">
                <a:latin typeface="한글누리" charset="0"/>
                <a:ea typeface="한글누리" charset="0"/>
              </a:rPr>
              <a:t>.</a:t>
            </a:r>
            <a:endParaRPr lang="ko-KR" altLang="en-US" sz="1600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atin typeface="한글누리" charset="0"/>
                <a:ea typeface="한글누리" charset="0"/>
              </a:rPr>
              <a:t> </a:t>
            </a:r>
            <a:endParaRPr lang="ko-KR" altLang="en-US" sz="1600">
              <a:latin typeface="한글누리" charset="0"/>
              <a:ea typeface="한글누리" charset="0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xmlns:p14="http://schemas.microsoft.com/office/powerpoint/2010/main" xmlns="" id="{40669447-DDCD-4BE7-9187-EBEE69077781}"/>
              </a:ext>
            </a:extLst>
          </p:cNvPr>
          <p:cNvSpPr/>
          <p:nvPr/>
        </p:nvSpPr>
        <p:spPr>
          <a:xfrm>
            <a:off x="10469245" y="281305"/>
            <a:ext cx="1387475" cy="420370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>
                <a:latin typeface="한글누리" charset="0"/>
                <a:ea typeface="한글누리" charset="0"/>
              </a:rPr>
              <a:t>상세 기능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1088895"/>
            <a:ext cx="6206073" cy="292988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151" y="3195025"/>
            <a:ext cx="6218131" cy="293168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8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:p14="http://schemas.microsoft.com/office/powerpoint/2010/main" xmlns="" id="{B675E184-1F57-46DD-A692-5C48779ADD48}"/>
              </a:ext>
            </a:extLst>
          </p:cNvPr>
          <p:cNvSpPr txBox="1"/>
          <p:nvPr/>
        </p:nvSpPr>
        <p:spPr>
          <a:xfrm>
            <a:off x="335915" y="167640"/>
            <a:ext cx="9060815" cy="10763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한글누리" charset="0"/>
                <a:ea typeface="한글누리" charset="0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charset="0"/>
                <a:ea typeface="한글누리" charset="0"/>
              </a:rPr>
              <a:t>–    </a:t>
            </a:r>
            <a:r>
              <a:rPr lang="ko-KR" altLang="en-US" sz="2800" dirty="0">
                <a:solidFill>
                  <a:schemeClr val="bg1"/>
                </a:solidFill>
                <a:latin typeface="한글누리" charset="0"/>
                <a:ea typeface="한글누리" charset="0"/>
              </a:rPr>
              <a:t>근무 일정 관리 </a:t>
            </a:r>
            <a:r>
              <a:rPr lang="en-US" altLang="ko-KR" sz="2800" dirty="0">
                <a:solidFill>
                  <a:schemeClr val="bg1"/>
                </a:solidFill>
                <a:latin typeface="한글누리" charset="0"/>
                <a:ea typeface="한글누리" charset="0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한글누리" charset="0"/>
                <a:ea typeface="한글누리" charset="0"/>
              </a:rPr>
              <a:t>직원</a:t>
            </a:r>
            <a:r>
              <a:rPr lang="en-US" altLang="ko-KR" sz="2800" dirty="0">
                <a:solidFill>
                  <a:schemeClr val="bg1"/>
                </a:solidFill>
                <a:latin typeface="한글누리" charset="0"/>
                <a:ea typeface="한글누리" charset="0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:p14="http://schemas.microsoft.com/office/powerpoint/2010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155" y="639572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600" b="1">
                <a:latin typeface="한글누리" charset="0"/>
                <a:ea typeface="한글누리" charset="0"/>
              </a:rPr>
              <a:t>14</a:t>
            </a:fld>
            <a:endParaRPr lang="ko-KR" altLang="en-US" sz="1600" b="1">
              <a:latin typeface="한글누리" charset="0"/>
              <a:ea typeface="한글누리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:p14="http://schemas.microsoft.com/office/powerpoint/2010/main" xmlns="" id="{E347E058-1609-427C-BC1B-B1944072B9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05" y="125095"/>
            <a:ext cx="360680" cy="360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:p14="http://schemas.microsoft.com/office/powerpoint/2010/main" xmlns="" id="{474E0F44-A5E7-459A-99BC-576853CB9003}"/>
              </a:ext>
            </a:extLst>
          </p:cNvPr>
          <p:cNvSpPr txBox="1"/>
          <p:nvPr/>
        </p:nvSpPr>
        <p:spPr>
          <a:xfrm>
            <a:off x="1059815" y="4164330"/>
            <a:ext cx="418528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latin typeface="한글누리" charset="0"/>
                <a:ea typeface="한글누리" charset="0"/>
              </a:rPr>
              <a:t>&lt;</a:t>
            </a:r>
            <a:r>
              <a:rPr lang="ko-KR" altLang="en-US" sz="2400" b="1">
                <a:latin typeface="한글누리" charset="0"/>
                <a:ea typeface="한글누리" charset="0"/>
              </a:rPr>
              <a:t>근무 일정 조정 프로세스</a:t>
            </a:r>
            <a:r>
              <a:rPr lang="en-US" altLang="ko-KR" sz="2400" b="1">
                <a:latin typeface="한글누리" charset="0"/>
                <a:ea typeface="한글누리" charset="0"/>
              </a:rPr>
              <a:t>&gt;</a:t>
            </a:r>
            <a:endParaRPr lang="ko-KR" altLang="en-US" sz="2400" b="1">
              <a:latin typeface="한글누리" charset="0"/>
              <a:ea typeface="한글누리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:p14="http://schemas.microsoft.com/office/powerpoint/2010/main" xmlns="" id="{6B9D98BF-0ED5-485A-940F-11185E3E69C0}"/>
              </a:ext>
            </a:extLst>
          </p:cNvPr>
          <p:cNvGrpSpPr/>
          <p:nvPr/>
        </p:nvGrpSpPr>
        <p:grpSpPr>
          <a:xfrm>
            <a:off x="1343660" y="4949825"/>
            <a:ext cx="9504680" cy="924560"/>
            <a:chOff x="1343660" y="4949825"/>
            <a:chExt cx="9504680" cy="92456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7710ABB7-D08A-441C-80F6-64E4B6EE0B5E}"/>
                </a:ext>
              </a:extLst>
            </p:cNvPr>
            <p:cNvGrpSpPr/>
            <p:nvPr/>
          </p:nvGrpSpPr>
          <p:grpSpPr>
            <a:xfrm>
              <a:off x="1343660" y="4958715"/>
              <a:ext cx="1850390" cy="915035"/>
              <a:chOff x="1343660" y="4958715"/>
              <a:chExt cx="1850390" cy="91503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6E47A472-CBC8-4EFB-90E2-84C7B8122549}"/>
                  </a:ext>
                </a:extLst>
              </p:cNvPr>
              <p:cNvSpPr txBox="1"/>
              <p:nvPr/>
            </p:nvSpPr>
            <p:spPr>
              <a:xfrm>
                <a:off x="1343660" y="5505450"/>
                <a:ext cx="1851025" cy="36893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800">
                    <a:latin typeface="한글누리" charset="0"/>
                    <a:ea typeface="한글누리" charset="0"/>
                  </a:rPr>
                  <a:t> 업무 일정표 제작</a:t>
                </a: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EB270C0-FD1A-4249-949F-703A302B4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8980" y="4958715"/>
                <a:ext cx="540385" cy="540385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F47AA0BC-C492-4735-B96C-332CD148818B}"/>
                </a:ext>
              </a:extLst>
            </p:cNvPr>
            <p:cNvGrpSpPr/>
            <p:nvPr/>
          </p:nvGrpSpPr>
          <p:grpSpPr>
            <a:xfrm>
              <a:off x="4237355" y="4953635"/>
              <a:ext cx="1087120" cy="915670"/>
              <a:chOff x="4237355" y="4953635"/>
              <a:chExt cx="1087120" cy="915670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A5809DF1-4350-4235-9B70-9439E08F6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1040" y="4953635"/>
                <a:ext cx="540385" cy="540385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6452BF53-5E14-4951-820E-FDFCBCDB5DC0}"/>
                  </a:ext>
                </a:extLst>
              </p:cNvPr>
              <p:cNvSpPr txBox="1"/>
              <p:nvPr/>
            </p:nvSpPr>
            <p:spPr>
              <a:xfrm>
                <a:off x="4237355" y="5501005"/>
                <a:ext cx="1087755" cy="36893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800">
                    <a:latin typeface="한글누리" charset="0"/>
                    <a:ea typeface="한글누리" charset="0"/>
                  </a:rPr>
                  <a:t>근무 신청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6B57BBDC-A198-49EC-A08F-3B0C9C7CD160}"/>
                </a:ext>
              </a:extLst>
            </p:cNvPr>
            <p:cNvGrpSpPr/>
            <p:nvPr/>
          </p:nvGrpSpPr>
          <p:grpSpPr>
            <a:xfrm>
              <a:off x="6396990" y="4949825"/>
              <a:ext cx="1850390" cy="914400"/>
              <a:chOff x="6396990" y="4949825"/>
              <a:chExt cx="1850390" cy="914400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C19DCF7F-C019-44F6-B4D0-5AFF10918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2310" y="4949825"/>
                <a:ext cx="540385" cy="540385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D9A99C68-8160-49B1-A14B-496636AEBE1E}"/>
                  </a:ext>
                </a:extLst>
              </p:cNvPr>
              <p:cNvSpPr txBox="1"/>
              <p:nvPr/>
            </p:nvSpPr>
            <p:spPr>
              <a:xfrm>
                <a:off x="6396990" y="5495925"/>
                <a:ext cx="1851025" cy="36893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800">
                    <a:latin typeface="한글누리" charset="0"/>
                    <a:ea typeface="한글누리" charset="0"/>
                  </a:rPr>
                  <a:t>근무 승인 및 거절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7A46879A-C08F-49D5-AD42-D07E95D96967}"/>
                </a:ext>
              </a:extLst>
            </p:cNvPr>
            <p:cNvGrpSpPr/>
            <p:nvPr/>
          </p:nvGrpSpPr>
          <p:grpSpPr>
            <a:xfrm>
              <a:off x="9275445" y="4955540"/>
              <a:ext cx="1572895" cy="918845"/>
              <a:chOff x="9275445" y="4955540"/>
              <a:chExt cx="1572895" cy="918845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C4E7F0D8-5EC4-439C-97CB-202EA6D79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91700" y="4955540"/>
                <a:ext cx="540385" cy="540385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C2ECC29C-E951-4000-8A2A-2DEB8D24D732}"/>
                  </a:ext>
                </a:extLst>
              </p:cNvPr>
              <p:cNvSpPr txBox="1"/>
              <p:nvPr/>
            </p:nvSpPr>
            <p:spPr>
              <a:xfrm>
                <a:off x="9275445" y="5506085"/>
                <a:ext cx="1573530" cy="36893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800">
                    <a:latin typeface="한글누리" charset="0"/>
                    <a:ea typeface="한글누리" charset="0"/>
                  </a:rPr>
                  <a:t>근무 일정 확정</a:t>
                </a: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387F0B2A-860E-4572-94AE-0AC762F80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605" y="5229225"/>
              <a:ext cx="360680" cy="36068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112F06A6-7BE6-4A0F-9287-FDE1AF0A4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430" y="5229225"/>
              <a:ext cx="360680" cy="36068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4B9B5D95-D1BD-4AA9-940F-EB9074CBB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9790" y="5229225"/>
              <a:ext cx="360680" cy="360680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:p14="http://schemas.microsoft.com/office/powerpoint/2010/main" xmlns="" id="{FA1CEF57-51EF-4DF2-93E3-243BDBB2EFE6}"/>
              </a:ext>
            </a:extLst>
          </p:cNvPr>
          <p:cNvSpPr/>
          <p:nvPr/>
        </p:nvSpPr>
        <p:spPr>
          <a:xfrm>
            <a:off x="8575040" y="1064260"/>
            <a:ext cx="3107690" cy="35623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한글누리" charset="0"/>
              <a:ea typeface="한글누리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:p14="http://schemas.microsoft.com/office/powerpoint/2010/main" xmlns="" id="{D8BB1F6C-1038-457A-9149-DBE5616E047F}"/>
              </a:ext>
            </a:extLst>
          </p:cNvPr>
          <p:cNvSpPr txBox="1"/>
          <p:nvPr/>
        </p:nvSpPr>
        <p:spPr>
          <a:xfrm>
            <a:off x="8582025" y="1099185"/>
            <a:ext cx="3104515" cy="36639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>
                <a:latin typeface="한글누리" charset="0"/>
                <a:ea typeface="한글누리" charset="0"/>
              </a:rPr>
              <a:t>근무 일정 관리 </a:t>
            </a:r>
            <a:r>
              <a:rPr lang="en-US" altLang="ko-KR" sz="2400" b="1">
                <a:latin typeface="한글누리" charset="0"/>
                <a:ea typeface="한글누리" charset="0"/>
              </a:rPr>
              <a:t>(</a:t>
            </a:r>
            <a:r>
              <a:rPr lang="ko-KR" altLang="en-US" sz="2400" b="1">
                <a:latin typeface="한글누리" charset="0"/>
                <a:ea typeface="한글누리" charset="0"/>
              </a:rPr>
              <a:t>직원</a:t>
            </a:r>
            <a:r>
              <a:rPr lang="en-US" altLang="ko-KR" sz="2400" b="1">
                <a:latin typeface="한글누리" charset="0"/>
                <a:ea typeface="한글누리" charset="0"/>
              </a:rPr>
              <a:t>)</a:t>
            </a:r>
            <a:endParaRPr lang="ko-KR" altLang="en-US" sz="2400" b="1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endParaRPr lang="ko-KR" altLang="en-US" sz="1600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latin typeface="한글누리" charset="0"/>
                <a:ea typeface="한글누리" charset="0"/>
              </a:rPr>
              <a:t>특징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직원 직책은 해당 지점의 사장이 생성한 월별 근무 일정표가 있을 경우에만 근무 신청이 가능하다</a:t>
            </a:r>
            <a:r>
              <a:rPr lang="en-US" altLang="ko-KR" sz="1600">
                <a:latin typeface="한글누리" charset="0"/>
                <a:ea typeface="한글누리" charset="0"/>
              </a:rPr>
              <a:t>.</a:t>
            </a:r>
            <a:endParaRPr lang="ko-KR" altLang="en-US" sz="1600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atin typeface="한글누리" charset="0"/>
                <a:ea typeface="한글누리" charset="0"/>
              </a:rPr>
              <a:t> </a:t>
            </a:r>
            <a:endParaRPr lang="ko-KR" altLang="en-US" sz="16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직원 직책은 사장의 근무신청 승인 전 또는 근무 신청 거절이 된 경우에 한해서 근무 신청을 취소 할 수 있다</a:t>
            </a:r>
            <a:r>
              <a:rPr lang="en-US" altLang="ko-KR" sz="1600">
                <a:latin typeface="한글누리" charset="0"/>
                <a:ea typeface="한글누리" charset="0"/>
              </a:rPr>
              <a:t>.</a:t>
            </a:r>
            <a:endParaRPr lang="ko-KR" altLang="en-US" sz="16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endParaRPr lang="ko-KR" altLang="en-US" sz="1600">
              <a:latin typeface="한글누리" charset="0"/>
              <a:ea typeface="한글누리" charset="0"/>
            </a:endParaRPr>
          </a:p>
        </p:txBody>
      </p:sp>
      <p:sp>
        <p:nvSpPr>
          <p:cNvPr id="28" name="순서도: 수행의 시작/종료 27">
            <a:extLst>
              <a:ext uri="{FF2B5EF4-FFF2-40B4-BE49-F238E27FC236}">
                <a16:creationId xmlns:a16="http://schemas.microsoft.com/office/drawing/2014/main" xmlns:p14="http://schemas.microsoft.com/office/powerpoint/2010/main" xmlns="" id="{B5ADD309-0DE4-4F01-AD0C-1A9D51F2D35F}"/>
              </a:ext>
            </a:extLst>
          </p:cNvPr>
          <p:cNvSpPr/>
          <p:nvPr/>
        </p:nvSpPr>
        <p:spPr>
          <a:xfrm>
            <a:off x="10469245" y="281305"/>
            <a:ext cx="1387475" cy="420370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>
                <a:latin typeface="한글누리" charset="0"/>
                <a:ea typeface="한글누리" charset="0"/>
              </a:rPr>
              <a:t>상세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:p14="http://schemas.microsoft.com/office/powerpoint/2010/main" xmlns="" id="{F8ADD2C4-7743-4FFD-93AF-E01630895E07}"/>
              </a:ext>
            </a:extLst>
          </p:cNvPr>
          <p:cNvSpPr txBox="1"/>
          <p:nvPr/>
        </p:nvSpPr>
        <p:spPr>
          <a:xfrm rot="20880000">
            <a:off x="1217295" y="4970780"/>
            <a:ext cx="8183245" cy="7689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b="1">
                <a:solidFill>
                  <a:srgbClr val="FF0000"/>
                </a:solidFill>
                <a:latin typeface="한글누리" charset="0"/>
                <a:ea typeface="한글누리" charset="0"/>
              </a:rPr>
              <a:t>수정이 필요한 부분</a:t>
            </a:r>
            <a:r>
              <a:rPr lang="en-US" altLang="ko-KR" sz="4400" b="1">
                <a:solidFill>
                  <a:srgbClr val="FF0000"/>
                </a:solidFill>
                <a:latin typeface="한글누리" charset="0"/>
                <a:ea typeface="한글누리" charset="0"/>
              </a:rPr>
              <a:t>!!</a:t>
            </a:r>
            <a:endParaRPr lang="ko-KR" altLang="en-US" sz="4400" b="1">
              <a:solidFill>
                <a:srgbClr val="FF0000"/>
              </a:solidFill>
              <a:latin typeface="한글누리" charset="0"/>
              <a:ea typeface="한글누리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1" y="1064260"/>
            <a:ext cx="4591432" cy="219110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636" y="1900628"/>
            <a:ext cx="4680483" cy="2229224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63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:p14="http://schemas.microsoft.com/office/powerpoint/2010/main" xmlns="" id="{B675E184-1F57-46DD-A692-5C48779ADD48}"/>
              </a:ext>
            </a:extLst>
          </p:cNvPr>
          <p:cNvSpPr txBox="1"/>
          <p:nvPr/>
        </p:nvSpPr>
        <p:spPr>
          <a:xfrm>
            <a:off x="335915" y="167640"/>
            <a:ext cx="9060815" cy="10763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 dirty="0">
                <a:solidFill>
                  <a:schemeClr val="bg1"/>
                </a:solidFill>
                <a:latin typeface="한글누리" charset="0"/>
                <a:ea typeface="한글누리" charset="0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charset="0"/>
                <a:ea typeface="한글누리" charset="0"/>
              </a:rPr>
              <a:t>–    </a:t>
            </a:r>
            <a:r>
              <a:rPr lang="ko-KR" altLang="en-US" sz="2800" dirty="0">
                <a:solidFill>
                  <a:schemeClr val="bg1"/>
                </a:solidFill>
                <a:latin typeface="한글누리" charset="0"/>
                <a:ea typeface="한글누리" charset="0"/>
              </a:rPr>
              <a:t>근무 일정 관리 </a:t>
            </a:r>
            <a:r>
              <a:rPr lang="en-US" altLang="ko-KR" sz="2800" dirty="0">
                <a:solidFill>
                  <a:schemeClr val="bg1"/>
                </a:solidFill>
                <a:latin typeface="한글누리" charset="0"/>
                <a:ea typeface="한글누리" charset="0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한글누리" charset="0"/>
                <a:ea typeface="한글누리" charset="0"/>
              </a:rPr>
              <a:t>사장</a:t>
            </a:r>
            <a:r>
              <a:rPr lang="en-US" altLang="ko-KR" sz="2800" dirty="0">
                <a:solidFill>
                  <a:schemeClr val="bg1"/>
                </a:solidFill>
                <a:latin typeface="한글누리" charset="0"/>
                <a:ea typeface="한글누리" charset="0"/>
              </a:rPr>
              <a:t>)</a:t>
            </a:r>
            <a:endParaRPr lang="ko-KR" altLang="en-US" sz="2800" dirty="0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:p14="http://schemas.microsoft.com/office/powerpoint/2010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155" y="639572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600" b="1">
                <a:latin typeface="한글누리" charset="0"/>
                <a:ea typeface="한글누리" charset="0"/>
              </a:rPr>
              <a:t>15</a:t>
            </a:fld>
            <a:endParaRPr lang="ko-KR" altLang="en-US" sz="1600" b="1">
              <a:latin typeface="한글누리" charset="0"/>
              <a:ea typeface="한글누리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:p14="http://schemas.microsoft.com/office/powerpoint/2010/main" xmlns="" id="{E347E058-1609-427C-BC1B-B1944072B9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05" y="125095"/>
            <a:ext cx="360680" cy="360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:p14="http://schemas.microsoft.com/office/powerpoint/2010/main" xmlns="" id="{474E0F44-A5E7-459A-99BC-576853CB9003}"/>
              </a:ext>
            </a:extLst>
          </p:cNvPr>
          <p:cNvSpPr txBox="1"/>
          <p:nvPr/>
        </p:nvSpPr>
        <p:spPr>
          <a:xfrm>
            <a:off x="1083113" y="4149353"/>
            <a:ext cx="418528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latin typeface="한글누리" charset="0"/>
                <a:ea typeface="한글누리" charset="0"/>
              </a:rPr>
              <a:t>&lt;</a:t>
            </a:r>
            <a:r>
              <a:rPr lang="ko-KR" altLang="en-US" sz="2400" b="1">
                <a:latin typeface="한글누리" charset="0"/>
                <a:ea typeface="한글누리" charset="0"/>
              </a:rPr>
              <a:t>근무 일정 조정 프로세스</a:t>
            </a:r>
            <a:r>
              <a:rPr lang="en-US" altLang="ko-KR" sz="2400" b="1">
                <a:latin typeface="한글누리" charset="0"/>
                <a:ea typeface="한글누리" charset="0"/>
              </a:rPr>
              <a:t>&gt;</a:t>
            </a:r>
            <a:endParaRPr lang="ko-KR" altLang="en-US" sz="2400" b="1">
              <a:latin typeface="한글누리" charset="0"/>
              <a:ea typeface="한글누리" charset="0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:p14="http://schemas.microsoft.com/office/powerpoint/2010/main" xmlns="" id="{6B9D98BF-0ED5-485A-940F-11185E3E69C0}"/>
              </a:ext>
            </a:extLst>
          </p:cNvPr>
          <p:cNvGrpSpPr/>
          <p:nvPr/>
        </p:nvGrpSpPr>
        <p:grpSpPr>
          <a:xfrm>
            <a:off x="1343660" y="4949825"/>
            <a:ext cx="9504680" cy="924560"/>
            <a:chOff x="1343660" y="4949825"/>
            <a:chExt cx="9504680" cy="924560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7710ABB7-D08A-441C-80F6-64E4B6EE0B5E}"/>
                </a:ext>
              </a:extLst>
            </p:cNvPr>
            <p:cNvGrpSpPr/>
            <p:nvPr/>
          </p:nvGrpSpPr>
          <p:grpSpPr>
            <a:xfrm>
              <a:off x="1343660" y="4958715"/>
              <a:ext cx="1850390" cy="915035"/>
              <a:chOff x="1343660" y="4958715"/>
              <a:chExt cx="1850390" cy="915035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6E47A472-CBC8-4EFB-90E2-84C7B8122549}"/>
                  </a:ext>
                </a:extLst>
              </p:cNvPr>
              <p:cNvSpPr txBox="1"/>
              <p:nvPr/>
            </p:nvSpPr>
            <p:spPr>
              <a:xfrm>
                <a:off x="1343660" y="5505450"/>
                <a:ext cx="1851025" cy="36893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800">
                    <a:latin typeface="한글누리" charset="0"/>
                    <a:ea typeface="한글누리" charset="0"/>
                  </a:rPr>
                  <a:t> 업무 일정표 제작</a:t>
                </a: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5EB270C0-FD1A-4249-949F-703A302B4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8980" y="4958715"/>
                <a:ext cx="540385" cy="540385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F47AA0BC-C492-4735-B96C-332CD148818B}"/>
                </a:ext>
              </a:extLst>
            </p:cNvPr>
            <p:cNvGrpSpPr/>
            <p:nvPr/>
          </p:nvGrpSpPr>
          <p:grpSpPr>
            <a:xfrm>
              <a:off x="4237355" y="4953635"/>
              <a:ext cx="1087120" cy="915670"/>
              <a:chOff x="4237355" y="4953635"/>
              <a:chExt cx="1087120" cy="915670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A5809DF1-4350-4235-9B70-9439E08F6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1040" y="4953635"/>
                <a:ext cx="540385" cy="540385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6452BF53-5E14-4951-820E-FDFCBCDB5DC0}"/>
                  </a:ext>
                </a:extLst>
              </p:cNvPr>
              <p:cNvSpPr txBox="1"/>
              <p:nvPr/>
            </p:nvSpPr>
            <p:spPr>
              <a:xfrm>
                <a:off x="4237355" y="5501005"/>
                <a:ext cx="1087755" cy="36893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800">
                    <a:latin typeface="한글누리" charset="0"/>
                    <a:ea typeface="한글누리" charset="0"/>
                  </a:rPr>
                  <a:t>근무 신청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6B57BBDC-A198-49EC-A08F-3B0C9C7CD160}"/>
                </a:ext>
              </a:extLst>
            </p:cNvPr>
            <p:cNvGrpSpPr/>
            <p:nvPr/>
          </p:nvGrpSpPr>
          <p:grpSpPr>
            <a:xfrm>
              <a:off x="6396990" y="4949825"/>
              <a:ext cx="1850390" cy="914400"/>
              <a:chOff x="6396990" y="4949825"/>
              <a:chExt cx="1850390" cy="914400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C19DCF7F-C019-44F6-B4D0-5AFF10918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52310" y="4949825"/>
                <a:ext cx="540385" cy="540385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D9A99C68-8160-49B1-A14B-496636AEBE1E}"/>
                  </a:ext>
                </a:extLst>
              </p:cNvPr>
              <p:cNvSpPr txBox="1"/>
              <p:nvPr/>
            </p:nvSpPr>
            <p:spPr>
              <a:xfrm>
                <a:off x="6396990" y="5495925"/>
                <a:ext cx="1851025" cy="36893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800">
                    <a:latin typeface="한글누리" charset="0"/>
                    <a:ea typeface="한글누리" charset="0"/>
                  </a:rPr>
                  <a:t>근무 승인 및 거절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7A46879A-C08F-49D5-AD42-D07E95D96967}"/>
                </a:ext>
              </a:extLst>
            </p:cNvPr>
            <p:cNvGrpSpPr/>
            <p:nvPr/>
          </p:nvGrpSpPr>
          <p:grpSpPr>
            <a:xfrm>
              <a:off x="9275445" y="4955540"/>
              <a:ext cx="1572895" cy="918845"/>
              <a:chOff x="9275445" y="4955540"/>
              <a:chExt cx="1572895" cy="918845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C4E7F0D8-5EC4-439C-97CB-202EA6D79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91700" y="4955540"/>
                <a:ext cx="540385" cy="540385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:p14="http://schemas.microsoft.com/office/powerpoint/2010/main" xmlns="" id="{C2ECC29C-E951-4000-8A2A-2DEB8D24D732}"/>
                  </a:ext>
                </a:extLst>
              </p:cNvPr>
              <p:cNvSpPr txBox="1"/>
              <p:nvPr/>
            </p:nvSpPr>
            <p:spPr>
              <a:xfrm>
                <a:off x="9275445" y="5506085"/>
                <a:ext cx="1573530" cy="36893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numCol="1" anchor="t">
                <a:spAutoFit/>
              </a:bodyPr>
              <a:lstStyle/>
              <a:p>
                <a:pPr marL="0" indent="0" algn="ctr" defTabSz="914400" eaLnBrk="1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FontTx/>
                  <a:buNone/>
                </a:pPr>
                <a:r>
                  <a:rPr lang="ko-KR" altLang="en-US" sz="1800">
                    <a:latin typeface="한글누리" charset="0"/>
                    <a:ea typeface="한글누리" charset="0"/>
                  </a:rPr>
                  <a:t>근무 일정 확정</a:t>
                </a: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387F0B2A-860E-4572-94AE-0AC762F80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43605" y="5229225"/>
              <a:ext cx="360680" cy="36068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112F06A6-7BE6-4A0F-9287-FDE1AF0A4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430" y="5229225"/>
              <a:ext cx="360680" cy="36068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4B9B5D95-D1BD-4AA9-940F-EB9074CBB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9790" y="5229225"/>
              <a:ext cx="360680" cy="360680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:p14="http://schemas.microsoft.com/office/powerpoint/2010/main" xmlns="" id="{FA1CEF57-51EF-4DF2-93E3-243BDBB2EFE6}"/>
              </a:ext>
            </a:extLst>
          </p:cNvPr>
          <p:cNvSpPr/>
          <p:nvPr/>
        </p:nvSpPr>
        <p:spPr>
          <a:xfrm>
            <a:off x="8575040" y="1064260"/>
            <a:ext cx="3107690" cy="356235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한글누리" charset="0"/>
              <a:ea typeface="한글누리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:p14="http://schemas.microsoft.com/office/powerpoint/2010/main" xmlns="" id="{FEA33571-3D8E-4C07-ACEE-8440D3D197AD}"/>
              </a:ext>
            </a:extLst>
          </p:cNvPr>
          <p:cNvSpPr txBox="1"/>
          <p:nvPr/>
        </p:nvSpPr>
        <p:spPr>
          <a:xfrm>
            <a:off x="8582025" y="1099185"/>
            <a:ext cx="3104515" cy="36639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>
                <a:latin typeface="한글누리" charset="0"/>
                <a:ea typeface="한글누리" charset="0"/>
              </a:rPr>
              <a:t>근무 일정 관리 </a:t>
            </a:r>
            <a:r>
              <a:rPr lang="en-US" altLang="ko-KR" sz="2400" b="1">
                <a:latin typeface="한글누리" charset="0"/>
                <a:ea typeface="한글누리" charset="0"/>
              </a:rPr>
              <a:t>(</a:t>
            </a:r>
            <a:r>
              <a:rPr lang="ko-KR" altLang="en-US" sz="2400" b="1">
                <a:latin typeface="한글누리" charset="0"/>
                <a:ea typeface="한글누리" charset="0"/>
              </a:rPr>
              <a:t>사장</a:t>
            </a:r>
            <a:r>
              <a:rPr lang="en-US" altLang="ko-KR" sz="2400" b="1">
                <a:latin typeface="한글누리" charset="0"/>
                <a:ea typeface="한글누리" charset="0"/>
              </a:rPr>
              <a:t>)</a:t>
            </a:r>
            <a:endParaRPr lang="ko-KR" altLang="en-US" sz="2400" b="1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 b="1">
                <a:latin typeface="한글누리" charset="0"/>
                <a:ea typeface="한글누리" charset="0"/>
              </a:rPr>
              <a:t>특징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사장 직책은 지점별 월별 근무 일정표를 제작할 수 있으며</a:t>
            </a:r>
            <a:r>
              <a:rPr lang="en-US" altLang="ko-KR" sz="1600">
                <a:latin typeface="한글누리" charset="0"/>
                <a:ea typeface="한글누리" charset="0"/>
              </a:rPr>
              <a:t>, </a:t>
            </a:r>
            <a:r>
              <a:rPr lang="ko-KR" altLang="en-US" sz="1600">
                <a:latin typeface="한글누리" charset="0"/>
                <a:ea typeface="한글누리" charset="0"/>
              </a:rPr>
              <a:t>해당 월에 생성된 근무 일정표가 있을 경우</a:t>
            </a:r>
            <a:r>
              <a:rPr lang="en-US" altLang="ko-KR" sz="1600">
                <a:latin typeface="한글누리" charset="0"/>
                <a:ea typeface="한글누리" charset="0"/>
              </a:rPr>
              <a:t>, </a:t>
            </a:r>
            <a:r>
              <a:rPr lang="ko-KR" altLang="en-US" sz="1600">
                <a:latin typeface="한글누리" charset="0"/>
                <a:ea typeface="한글누리" charset="0"/>
              </a:rPr>
              <a:t>새로 생성이 아닌 수정만 가능하다</a:t>
            </a:r>
            <a:r>
              <a:rPr lang="en-US" altLang="ko-KR" sz="1600">
                <a:latin typeface="한글누리" charset="0"/>
                <a:ea typeface="한글누리" charset="0"/>
              </a:rPr>
              <a:t>.</a:t>
            </a:r>
            <a:endParaRPr lang="ko-KR" altLang="en-US" sz="1600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600">
                <a:latin typeface="한글누리" charset="0"/>
                <a:ea typeface="한글누리" charset="0"/>
              </a:rPr>
              <a:t> </a:t>
            </a:r>
            <a:endParaRPr lang="ko-KR" altLang="en-US" sz="16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사장 직책은 직원의 근무 신청에 근무 신청 승인 및 거절을 할 수 있다</a:t>
            </a:r>
            <a:r>
              <a:rPr lang="en-US" altLang="ko-KR" sz="1600">
                <a:latin typeface="한글누리" charset="0"/>
                <a:ea typeface="한글누리" charset="0"/>
              </a:rPr>
              <a:t>. </a:t>
            </a:r>
            <a:endParaRPr lang="ko-KR" altLang="en-US" sz="1600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한글누리" charset="0"/>
              <a:ea typeface="한글누리" charset="0"/>
            </a:endParaRPr>
          </a:p>
        </p:txBody>
      </p:sp>
      <p:sp>
        <p:nvSpPr>
          <p:cNvPr id="29" name="순서도: 수행의 시작/종료 28">
            <a:extLst>
              <a:ext uri="{FF2B5EF4-FFF2-40B4-BE49-F238E27FC236}">
                <a16:creationId xmlns:a16="http://schemas.microsoft.com/office/drawing/2014/main" xmlns:p14="http://schemas.microsoft.com/office/powerpoint/2010/main" xmlns="" id="{EF6761F4-AA76-48DE-9B0B-FFF2B3E96385}"/>
              </a:ext>
            </a:extLst>
          </p:cNvPr>
          <p:cNvSpPr/>
          <p:nvPr/>
        </p:nvSpPr>
        <p:spPr>
          <a:xfrm>
            <a:off x="10469245" y="281305"/>
            <a:ext cx="1387475" cy="420370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>
                <a:latin typeface="한글누리" charset="0"/>
                <a:ea typeface="한글누리" charset="0"/>
              </a:rPr>
              <a:t>상세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:p14="http://schemas.microsoft.com/office/powerpoint/2010/main" xmlns="" id="{28C75891-838A-4D47-AC78-E6EEBA1648D4}"/>
              </a:ext>
            </a:extLst>
          </p:cNvPr>
          <p:cNvSpPr txBox="1"/>
          <p:nvPr/>
        </p:nvSpPr>
        <p:spPr>
          <a:xfrm rot="20880000">
            <a:off x="1217295" y="4970780"/>
            <a:ext cx="8183245" cy="7689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b="1">
                <a:solidFill>
                  <a:srgbClr val="FF0000"/>
                </a:solidFill>
                <a:latin typeface="한글누리" charset="0"/>
                <a:ea typeface="한글누리" charset="0"/>
              </a:rPr>
              <a:t>수정이 필요한 부분</a:t>
            </a:r>
            <a:r>
              <a:rPr lang="en-US" altLang="ko-KR" sz="4400" b="1">
                <a:solidFill>
                  <a:srgbClr val="FF0000"/>
                </a:solidFill>
                <a:latin typeface="한글누리" charset="0"/>
                <a:ea typeface="한글누리" charset="0"/>
              </a:rPr>
              <a:t>!!</a:t>
            </a:r>
            <a:endParaRPr lang="ko-KR" altLang="en-US" sz="4400" b="1">
              <a:solidFill>
                <a:srgbClr val="FF0000"/>
              </a:solidFill>
              <a:latin typeface="한글누리" charset="0"/>
              <a:ea typeface="한글누리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55" y="1064260"/>
            <a:ext cx="4495124" cy="213931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608" y="1986302"/>
            <a:ext cx="4532156" cy="213931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80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:p14="http://schemas.microsoft.com/office/powerpoint/2010/main" xmlns="" id="{B675E184-1F57-46DD-A692-5C48779ADD48}"/>
              </a:ext>
            </a:extLst>
          </p:cNvPr>
          <p:cNvSpPr txBox="1"/>
          <p:nvPr/>
        </p:nvSpPr>
        <p:spPr>
          <a:xfrm>
            <a:off x="335915" y="167640"/>
            <a:ext cx="9060815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3. </a:t>
            </a:r>
            <a:r>
              <a:rPr lang="ko-KR" altLang="en-US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페이지 별 기능 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– </a:t>
            </a:r>
            <a:r>
              <a:rPr lang="ko-KR" altLang="en-US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할 일 리스트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:p14="http://schemas.microsoft.com/office/powerpoint/2010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155" y="639572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600" b="1">
                <a:latin typeface="한글누리" charset="0"/>
                <a:ea typeface="한글누리" charset="0"/>
              </a:rPr>
              <a:t>16</a:t>
            </a:fld>
            <a:endParaRPr lang="ko-KR" altLang="en-US" sz="1600" b="1">
              <a:latin typeface="한글누리" charset="0"/>
              <a:ea typeface="한글누리" charset="0"/>
            </a:endParaRPr>
          </a:p>
        </p:txBody>
      </p:sp>
      <p:sp>
        <p:nvSpPr>
          <p:cNvPr id="4" name="TextBox 3"/>
          <p:cNvSpPr txBox="1">
            <a:spLocks/>
          </p:cNvSpPr>
          <p:nvPr/>
        </p:nvSpPr>
        <p:spPr>
          <a:xfrm>
            <a:off x="8582025" y="1099185"/>
            <a:ext cx="3104515" cy="5003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latin typeface="한글누리" charset="0"/>
                <a:ea typeface="한글누리" charset="0"/>
              </a:rPr>
              <a:t>Login &amp; Regiser</a:t>
            </a:r>
            <a:r>
              <a:rPr lang="en-US" altLang="ko-KR" sz="2000" b="1">
                <a:latin typeface="한글누리" charset="0"/>
                <a:ea typeface="한글누리" charset="0"/>
              </a:rPr>
              <a:t> </a:t>
            </a:r>
            <a:endParaRPr lang="ko-KR" altLang="en-US" sz="2000" b="1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600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600">
                <a:latin typeface="한글누리" charset="0"/>
                <a:ea typeface="한글누리" charset="0"/>
              </a:rPr>
              <a:t>특징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8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로그인 시 이메일</a:t>
            </a:r>
            <a:r>
              <a:rPr lang="en-US" altLang="ko-KR" sz="1600">
                <a:latin typeface="한글누리" charset="0"/>
                <a:ea typeface="한글누리" charset="0"/>
              </a:rPr>
              <a:t>, </a:t>
            </a:r>
            <a:r>
              <a:rPr lang="ko-KR" altLang="en-US" sz="1600">
                <a:latin typeface="한글누리" charset="0"/>
                <a:ea typeface="한글누리" charset="0"/>
              </a:rPr>
              <a:t>비밀번호가 잘못 입력되었을 경우</a:t>
            </a:r>
            <a:r>
              <a:rPr lang="en-US" altLang="ko-KR" sz="1600">
                <a:latin typeface="한글누리" charset="0"/>
                <a:ea typeface="한글누리" charset="0"/>
              </a:rPr>
              <a:t>, </a:t>
            </a:r>
            <a:r>
              <a:rPr lang="ko-KR" altLang="en-US" sz="1600">
                <a:latin typeface="한글누리" charset="0"/>
                <a:ea typeface="한글누리" charset="0"/>
              </a:rPr>
              <a:t>어느곳에서 입력이 잘못 되었는지 확인 가능</a:t>
            </a: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endParaRPr lang="ko-KR" altLang="en-US" sz="8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시간이 지나 세션 만료 시 로그인 페이지로 이동</a:t>
            </a: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endParaRPr lang="ko-KR" altLang="en-US" sz="8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회원 가입시 </a:t>
            </a:r>
            <a:r>
              <a:rPr lang="en-US" altLang="ko-KR" sz="1600">
                <a:latin typeface="한글누리" charset="0"/>
                <a:ea typeface="한글누리" charset="0"/>
              </a:rPr>
              <a:t>DB</a:t>
            </a:r>
            <a:r>
              <a:rPr lang="ko-KR" altLang="en-US" sz="1600">
                <a:latin typeface="한글누리" charset="0"/>
                <a:ea typeface="한글누리" charset="0"/>
              </a:rPr>
              <a:t>의 직책</a:t>
            </a:r>
            <a:r>
              <a:rPr lang="en-US" altLang="ko-KR" sz="1600">
                <a:latin typeface="한글누리" charset="0"/>
                <a:ea typeface="한글누리" charset="0"/>
              </a:rPr>
              <a:t>, </a:t>
            </a:r>
            <a:r>
              <a:rPr lang="ko-KR" altLang="en-US" sz="1600">
                <a:latin typeface="한글누리" charset="0"/>
                <a:ea typeface="한글누리" charset="0"/>
              </a:rPr>
              <a:t>지점 정보를 활용</a:t>
            </a: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endParaRPr lang="ko-KR" altLang="en-US" sz="7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회원 가입시 비밀번호는 </a:t>
            </a:r>
            <a:r>
              <a:rPr lang="en-US" altLang="ko-KR" sz="1600">
                <a:latin typeface="한글누리" charset="0"/>
                <a:ea typeface="한글누리" charset="0"/>
              </a:rPr>
              <a:t>Spring Security</a:t>
            </a:r>
            <a:r>
              <a:rPr lang="ko-KR" altLang="en-US" sz="1600">
                <a:latin typeface="한글누리" charset="0"/>
                <a:ea typeface="한글누리" charset="0"/>
              </a:rPr>
              <a:t>를 통해 </a:t>
            </a:r>
            <a:r>
              <a:rPr lang="en-US" altLang="ko-KR" sz="1600">
                <a:latin typeface="한글누리" charset="0"/>
                <a:ea typeface="한글누리" charset="0"/>
              </a:rPr>
              <a:t>BCript </a:t>
            </a:r>
            <a:r>
              <a:rPr lang="ko-KR" altLang="en-US" sz="1600">
                <a:latin typeface="한글누리" charset="0"/>
                <a:ea typeface="한글누리" charset="0"/>
              </a:rPr>
              <a:t>암호화 하여 </a:t>
            </a:r>
            <a:r>
              <a:rPr lang="en-US" altLang="ko-KR" sz="1600">
                <a:latin typeface="한글누리" charset="0"/>
                <a:ea typeface="한글누리" charset="0"/>
              </a:rPr>
              <a:t>DB</a:t>
            </a:r>
            <a:r>
              <a:rPr lang="ko-KR" altLang="en-US" sz="1600">
                <a:latin typeface="한글누리" charset="0"/>
                <a:ea typeface="한글누리" charset="0"/>
              </a:rPr>
              <a:t>에 저장</a:t>
            </a: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endParaRPr lang="ko-KR" altLang="en-US" sz="8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한글누리"/>
              <a:buChar char="-"/>
            </a:pPr>
            <a:r>
              <a:rPr lang="ko-KR" altLang="en-US" sz="1600">
                <a:latin typeface="한글누리" charset="0"/>
                <a:ea typeface="한글누리" charset="0"/>
              </a:rPr>
              <a:t>회원 가입시 모든 정보가 입력되었는지 확인창을 띄움 </a:t>
            </a:r>
          </a:p>
        </p:txBody>
      </p:sp>
      <p:sp>
        <p:nvSpPr>
          <p:cNvPr id="6" name="TextBox 5"/>
          <p:cNvSpPr txBox="1">
            <a:spLocks/>
          </p:cNvSpPr>
          <p:nvPr/>
        </p:nvSpPr>
        <p:spPr>
          <a:xfrm rot="20880000">
            <a:off x="8503285" y="2886710"/>
            <a:ext cx="3646805" cy="14458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b="1">
                <a:solidFill>
                  <a:srgbClr val="FF0000"/>
                </a:solidFill>
                <a:latin typeface="한글누리" charset="0"/>
                <a:ea typeface="한글누리" charset="0"/>
              </a:rPr>
              <a:t>수정이 필요한 부분</a:t>
            </a:r>
            <a:r>
              <a:rPr lang="en-US" altLang="ko-KR" sz="4400" b="1">
                <a:solidFill>
                  <a:srgbClr val="FF0000"/>
                </a:solidFill>
                <a:latin typeface="한글누리" charset="0"/>
                <a:ea typeface="한글누리" charset="0"/>
              </a:rPr>
              <a:t>!!</a:t>
            </a:r>
            <a:endParaRPr lang="ko-KR" altLang="en-US" sz="4400" b="1">
              <a:solidFill>
                <a:srgbClr val="FF0000"/>
              </a:solidFill>
              <a:latin typeface="한글누리" charset="0"/>
              <a:ea typeface="한글누리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57" y="1047555"/>
            <a:ext cx="6301609" cy="2388053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8" r="6928"/>
          <a:stretch/>
        </p:blipFill>
        <p:spPr bwMode="auto">
          <a:xfrm>
            <a:off x="1970033" y="3710129"/>
            <a:ext cx="6301609" cy="239285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17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:p14="http://schemas.microsoft.com/office/powerpoint/2010/main" xmlns="" id="{19EAB0B4-7280-43CE-AF40-2C1654301CF7}"/>
              </a:ext>
            </a:extLst>
          </p:cNvPr>
          <p:cNvSpPr txBox="1"/>
          <p:nvPr/>
        </p:nvSpPr>
        <p:spPr>
          <a:xfrm>
            <a:off x="1063625" y="560070"/>
            <a:ext cx="140017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:p14="http://schemas.microsoft.com/office/powerpoint/2010/main" xmlns="" id="{B675E184-1F57-46DD-A692-5C48779ADD48}"/>
              </a:ext>
            </a:extLst>
          </p:cNvPr>
          <p:cNvSpPr txBox="1"/>
          <p:nvPr/>
        </p:nvSpPr>
        <p:spPr>
          <a:xfrm>
            <a:off x="3228340" y="1278255"/>
            <a:ext cx="488061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1.</a:t>
            </a:r>
            <a:r>
              <a:rPr lang="ko-KR" altLang="en-US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:p14="http://schemas.microsoft.com/office/powerpoint/2010/main" xmlns="" id="{03960508-FDFC-4ECF-ABFF-46B58E6D5EB5}"/>
              </a:ext>
            </a:extLst>
          </p:cNvPr>
          <p:cNvSpPr txBox="1"/>
          <p:nvPr/>
        </p:nvSpPr>
        <p:spPr>
          <a:xfrm>
            <a:off x="3231515" y="4159250"/>
            <a:ext cx="589788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3. </a:t>
            </a:r>
            <a:r>
              <a:rPr lang="ko-KR" altLang="en-US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:p14="http://schemas.microsoft.com/office/powerpoint/2010/main" xmlns="" id="{45D444EB-B41A-40F3-83A2-4106D39D65BC}"/>
              </a:ext>
            </a:extLst>
          </p:cNvPr>
          <p:cNvSpPr txBox="1"/>
          <p:nvPr/>
        </p:nvSpPr>
        <p:spPr>
          <a:xfrm>
            <a:off x="3228340" y="5603240"/>
            <a:ext cx="436753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4. </a:t>
            </a:r>
            <a:r>
              <a:rPr lang="ko-KR" altLang="en-US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:p14="http://schemas.microsoft.com/office/powerpoint/2010/main" xmlns="" id="{A1BC3B36-1A64-4D54-80E5-F182C7E4AD9C}"/>
              </a:ext>
            </a:extLst>
          </p:cNvPr>
          <p:cNvSpPr txBox="1"/>
          <p:nvPr/>
        </p:nvSpPr>
        <p:spPr>
          <a:xfrm>
            <a:off x="3228340" y="2718435"/>
            <a:ext cx="589788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2. </a:t>
            </a:r>
            <a:r>
              <a:rPr lang="ko-KR" altLang="en-US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역할 분담</a:t>
            </a:r>
            <a:r>
              <a:rPr lang="en-US" altLang="ko-KR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 </a:t>
            </a:r>
            <a:r>
              <a:rPr lang="ko-KR" altLang="en-US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209311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:p14="http://schemas.microsoft.com/office/powerpoint/2010/main" xmlns="" id="{19EAB0B4-7280-43CE-AF40-2C1654301CF7}"/>
              </a:ext>
            </a:extLst>
          </p:cNvPr>
          <p:cNvSpPr txBox="1"/>
          <p:nvPr/>
        </p:nvSpPr>
        <p:spPr>
          <a:xfrm>
            <a:off x="1063625" y="560070"/>
            <a:ext cx="140017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:p14="http://schemas.microsoft.com/office/powerpoint/2010/main" xmlns="" id="{B675E184-1F57-46DD-A692-5C48779ADD48}"/>
              </a:ext>
            </a:extLst>
          </p:cNvPr>
          <p:cNvSpPr txBox="1"/>
          <p:nvPr/>
        </p:nvSpPr>
        <p:spPr>
          <a:xfrm>
            <a:off x="3228340" y="1278255"/>
            <a:ext cx="488061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1.</a:t>
            </a:r>
            <a:r>
              <a:rPr lang="ko-KR" altLang="en-US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:p14="http://schemas.microsoft.com/office/powerpoint/2010/main" xmlns="" id="{03960508-FDFC-4ECF-ABFF-46B58E6D5EB5}"/>
              </a:ext>
            </a:extLst>
          </p:cNvPr>
          <p:cNvSpPr txBox="1"/>
          <p:nvPr/>
        </p:nvSpPr>
        <p:spPr>
          <a:xfrm>
            <a:off x="3231515" y="4159250"/>
            <a:ext cx="589788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3. </a:t>
            </a:r>
            <a:r>
              <a:rPr lang="ko-KR" altLang="en-US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:p14="http://schemas.microsoft.com/office/powerpoint/2010/main" xmlns="" id="{45D444EB-B41A-40F3-83A2-4106D39D65BC}"/>
              </a:ext>
            </a:extLst>
          </p:cNvPr>
          <p:cNvSpPr txBox="1"/>
          <p:nvPr/>
        </p:nvSpPr>
        <p:spPr>
          <a:xfrm>
            <a:off x="3228340" y="5603240"/>
            <a:ext cx="436753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4. </a:t>
            </a:r>
            <a:r>
              <a:rPr lang="ko-KR" altLang="en-US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:p14="http://schemas.microsoft.com/office/powerpoint/2010/main" xmlns="" id="{A1BC3B36-1A64-4D54-80E5-F182C7E4AD9C}"/>
              </a:ext>
            </a:extLst>
          </p:cNvPr>
          <p:cNvSpPr txBox="1"/>
          <p:nvPr/>
        </p:nvSpPr>
        <p:spPr>
          <a:xfrm>
            <a:off x="3228340" y="2718435"/>
            <a:ext cx="589788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2. </a:t>
            </a:r>
            <a:r>
              <a:rPr lang="ko-KR" altLang="en-US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역할 분담</a:t>
            </a:r>
            <a:r>
              <a:rPr lang="en-US" altLang="ko-KR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 </a:t>
            </a:r>
            <a:r>
              <a:rPr lang="ko-KR" altLang="en-US" sz="3200">
                <a:solidFill>
                  <a:schemeClr val="bg1"/>
                </a:solidFill>
                <a:latin typeface="한글누리" charset="0"/>
                <a:ea typeface="한글누리" charset="0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57635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:p14="http://schemas.microsoft.com/office/powerpoint/2010/main" xmlns="" id="{19EAB0B4-7280-43CE-AF40-2C1654301CF7}"/>
              </a:ext>
            </a:extLst>
          </p:cNvPr>
          <p:cNvSpPr txBox="1"/>
          <p:nvPr/>
        </p:nvSpPr>
        <p:spPr>
          <a:xfrm>
            <a:off x="1063625" y="560070"/>
            <a:ext cx="140017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:p14="http://schemas.microsoft.com/office/powerpoint/2010/main" xmlns="" id="{B675E184-1F57-46DD-A692-5C48779ADD48}"/>
              </a:ext>
            </a:extLst>
          </p:cNvPr>
          <p:cNvSpPr txBox="1"/>
          <p:nvPr/>
        </p:nvSpPr>
        <p:spPr>
          <a:xfrm>
            <a:off x="3228340" y="1278255"/>
            <a:ext cx="4880610" cy="7689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1.</a:t>
            </a:r>
            <a:r>
              <a:rPr lang="ko-KR" altLang="en-US" sz="44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:p14="http://schemas.microsoft.com/office/powerpoint/2010/main" xmlns="" id="{03960508-FDFC-4ECF-ABFF-46B58E6D5EB5}"/>
              </a:ext>
            </a:extLst>
          </p:cNvPr>
          <p:cNvSpPr txBox="1"/>
          <p:nvPr/>
        </p:nvSpPr>
        <p:spPr>
          <a:xfrm>
            <a:off x="3228340" y="4159885"/>
            <a:ext cx="589788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3. </a:t>
            </a:r>
            <a:r>
              <a:rPr lang="ko-KR" altLang="en-US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:p14="http://schemas.microsoft.com/office/powerpoint/2010/main" xmlns="" id="{45D444EB-B41A-40F3-83A2-4106D39D65BC}"/>
              </a:ext>
            </a:extLst>
          </p:cNvPr>
          <p:cNvSpPr txBox="1"/>
          <p:nvPr/>
        </p:nvSpPr>
        <p:spPr>
          <a:xfrm>
            <a:off x="3225165" y="5598160"/>
            <a:ext cx="436753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4. </a:t>
            </a:r>
            <a:r>
              <a:rPr lang="ko-KR" altLang="en-US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프로젝트 상세 기능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:p14="http://schemas.microsoft.com/office/powerpoint/2010/main" xmlns="" id="{47410DBD-C126-40DC-853E-F2386E2E2666}"/>
              </a:ext>
            </a:extLst>
          </p:cNvPr>
          <p:cNvSpPr txBox="1"/>
          <p:nvPr/>
        </p:nvSpPr>
        <p:spPr>
          <a:xfrm>
            <a:off x="3228340" y="2712720"/>
            <a:ext cx="589788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2. </a:t>
            </a:r>
            <a:r>
              <a:rPr lang="ko-KR" altLang="en-US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프로젝트 역할 분담 및 일정</a:t>
            </a:r>
          </a:p>
        </p:txBody>
      </p:sp>
    </p:spTree>
    <p:extLst>
      <p:ext uri="{BB962C8B-B14F-4D97-AF65-F5344CB8AC3E}">
        <p14:creationId xmlns:p14="http://schemas.microsoft.com/office/powerpoint/2010/main" val="108712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:p14="http://schemas.microsoft.com/office/powerpoint/2010/main" xmlns="" id="{B675E184-1F57-46DD-A692-5C48779ADD48}"/>
              </a:ext>
            </a:extLst>
          </p:cNvPr>
          <p:cNvSpPr txBox="1"/>
          <p:nvPr/>
        </p:nvSpPr>
        <p:spPr>
          <a:xfrm>
            <a:off x="335915" y="167640"/>
            <a:ext cx="6849110" cy="10763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1.</a:t>
            </a:r>
            <a:r>
              <a:rPr lang="ko-KR" altLang="en-US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 프로젝트 개요 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– </a:t>
            </a:r>
            <a:r>
              <a:rPr lang="ko-KR" altLang="en-US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주제 소개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 </a:t>
            </a:r>
            <a:endParaRPr lang="ko-KR" altLang="en-US" sz="2800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:p14="http://schemas.microsoft.com/office/powerpoint/2010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155" y="639572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600" b="1">
                <a:latin typeface="한글누리" charset="0"/>
                <a:ea typeface="한글누리" charset="0"/>
              </a:rPr>
              <a:t>4</a:t>
            </a:fld>
            <a:endParaRPr lang="ko-KR" altLang="en-US" sz="1600" b="1">
              <a:latin typeface="한글누리" charset="0"/>
              <a:ea typeface="한글누리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:p14="http://schemas.microsoft.com/office/powerpoint/2010/main" xmlns="" id="{0FBE8818-C9AC-4237-8965-257B57F9DC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80" y="1273810"/>
            <a:ext cx="2520950" cy="25209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:p14="http://schemas.microsoft.com/office/powerpoint/2010/main" xmlns="" id="{830AD60C-1BDD-4346-9448-1DC337568CB1}"/>
              </a:ext>
            </a:extLst>
          </p:cNvPr>
          <p:cNvSpPr txBox="1"/>
          <p:nvPr/>
        </p:nvSpPr>
        <p:spPr>
          <a:xfrm>
            <a:off x="3947160" y="1278255"/>
            <a:ext cx="6644005" cy="26441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1">
                <a:solidFill>
                  <a:schemeClr val="accent1">
                    <a:lumMod val="75000"/>
                  </a:schemeClr>
                </a:solidFill>
                <a:latin typeface="한글누리" charset="0"/>
                <a:ea typeface="한글누리" charset="0"/>
              </a:rPr>
              <a:t>A</a:t>
            </a:r>
            <a:r>
              <a:rPr lang="en-US" altLang="ko-KR" sz="3200" b="1">
                <a:latin typeface="한글누리" charset="0"/>
                <a:ea typeface="한글누리" charset="0"/>
              </a:rPr>
              <a:t>nt</a:t>
            </a:r>
            <a:r>
              <a:rPr lang="en-US" altLang="ko-KR" sz="3200" b="1">
                <a:solidFill>
                  <a:schemeClr val="accent1">
                    <a:lumMod val="75000"/>
                  </a:schemeClr>
                </a:solidFill>
                <a:latin typeface="한글누리" charset="0"/>
                <a:ea typeface="한글누리" charset="0"/>
              </a:rPr>
              <a:t>P</a:t>
            </a:r>
            <a:r>
              <a:rPr lang="en-US" altLang="ko-KR" sz="3200" b="1">
                <a:latin typeface="한글누리" charset="0"/>
                <a:ea typeface="한글누리" charset="0"/>
              </a:rPr>
              <a:t>eople </a:t>
            </a:r>
            <a:r>
              <a:rPr lang="ko-KR" altLang="en-US" sz="3200" b="1">
                <a:latin typeface="한글누리" charset="0"/>
                <a:ea typeface="한글누리" charset="0"/>
              </a:rPr>
              <a:t>프로젝트는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i="1">
                <a:latin typeface="한글누리" charset="0"/>
                <a:ea typeface="한글누리" charset="0"/>
              </a:rPr>
              <a:t>“</a:t>
            </a:r>
            <a:r>
              <a:rPr lang="ko-KR" altLang="en-US" sz="2400" i="1">
                <a:latin typeface="한글누리" charset="0"/>
                <a:ea typeface="한글누리" charset="0"/>
              </a:rPr>
              <a:t>아르바이트 근무 신청을 보다 효율적으로 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i="1">
                <a:latin typeface="한글누리" charset="0"/>
                <a:ea typeface="한글누리" charset="0"/>
              </a:rPr>
              <a:t>처리할 수 없을까</a:t>
            </a:r>
            <a:r>
              <a:rPr lang="en-US" altLang="ko-KR" sz="2400" i="1">
                <a:latin typeface="한글누리" charset="0"/>
                <a:ea typeface="한글누리" charset="0"/>
              </a:rPr>
              <a:t>?”</a:t>
            </a:r>
            <a:r>
              <a:rPr lang="ko-KR" altLang="en-US" sz="2400" i="1">
                <a:latin typeface="한글누리" charset="0"/>
                <a:ea typeface="한글누리" charset="0"/>
              </a:rPr>
              <a:t>  </a:t>
            </a:r>
            <a:r>
              <a:rPr lang="ko-KR" altLang="en-US" sz="2000">
                <a:latin typeface="한글누리" charset="0"/>
                <a:ea typeface="한글누리" charset="0"/>
              </a:rPr>
              <a:t>라는 아이디어로부터 시작</a:t>
            </a: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000">
              <a:latin typeface="한글누리" charset="0"/>
              <a:ea typeface="한글누리" charset="0"/>
            </a:endParaRPr>
          </a:p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400" b="1">
                <a:latin typeface="한글누리" charset="0"/>
                <a:ea typeface="한글누리" charset="0"/>
              </a:rPr>
              <a:t>지점 사장님과 아르바이트 직원 간의 근무 일정 조정</a:t>
            </a:r>
            <a:r>
              <a:rPr lang="ko-KR" altLang="en-US" sz="2000">
                <a:latin typeface="한글누리" charset="0"/>
                <a:ea typeface="한글누리" charset="0"/>
              </a:rPr>
              <a:t>을 할 수 있도록 제작한 웹 어플리케이션 입니다</a:t>
            </a:r>
            <a:r>
              <a:rPr lang="en-US" altLang="ko-KR" sz="2000">
                <a:latin typeface="한글누리" charset="0"/>
                <a:ea typeface="한글누리" charset="0"/>
              </a:rPr>
              <a:t>.</a:t>
            </a:r>
            <a:endParaRPr lang="ko-KR" altLang="en-US" sz="2000">
              <a:latin typeface="한글누리" charset="0"/>
              <a:ea typeface="한글누리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:p14="http://schemas.microsoft.com/office/powerpoint/2010/main" xmlns="" id="{B272FBEF-27B7-4E59-836A-9E913ADB6778}"/>
              </a:ext>
            </a:extLst>
          </p:cNvPr>
          <p:cNvSpPr txBox="1"/>
          <p:nvPr/>
        </p:nvSpPr>
        <p:spPr>
          <a:xfrm>
            <a:off x="1059815" y="4164330"/>
            <a:ext cx="418528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latin typeface="한글누리" charset="0"/>
                <a:ea typeface="한글누리" charset="0"/>
              </a:rPr>
              <a:t>&lt;</a:t>
            </a:r>
            <a:r>
              <a:rPr lang="en-US" altLang="ko-KR" sz="2400" b="1">
                <a:solidFill>
                  <a:srgbClr val="2F5597"/>
                </a:solidFill>
                <a:latin typeface="한글누리" charset="0"/>
                <a:ea typeface="한글누리" charset="0"/>
              </a:rPr>
              <a:t>A</a:t>
            </a:r>
            <a:r>
              <a:rPr lang="en-US" altLang="ko-KR" sz="2400" b="1">
                <a:latin typeface="한글누리" charset="0"/>
                <a:ea typeface="한글누리" charset="0"/>
              </a:rPr>
              <a:t>nt</a:t>
            </a:r>
            <a:r>
              <a:rPr lang="en-US" altLang="ko-KR" sz="2400" b="1">
                <a:solidFill>
                  <a:srgbClr val="2F5597"/>
                </a:solidFill>
                <a:latin typeface="한글누리" charset="0"/>
                <a:ea typeface="한글누리" charset="0"/>
              </a:rPr>
              <a:t>P</a:t>
            </a:r>
            <a:r>
              <a:rPr lang="en-US" altLang="ko-KR" sz="2400" b="1">
                <a:latin typeface="한글누리" charset="0"/>
                <a:ea typeface="한글누리" charset="0"/>
              </a:rPr>
              <a:t>eople</a:t>
            </a:r>
            <a:r>
              <a:rPr lang="ko-KR" altLang="en-US" sz="2400" b="1">
                <a:latin typeface="한글누리" charset="0"/>
                <a:ea typeface="한글누리" charset="0"/>
              </a:rPr>
              <a:t>의 특징</a:t>
            </a:r>
            <a:r>
              <a:rPr lang="en-US" altLang="ko-KR" sz="2400" b="1">
                <a:latin typeface="한글누리" charset="0"/>
                <a:ea typeface="한글누리" charset="0"/>
              </a:rPr>
              <a:t>&gt;</a:t>
            </a:r>
            <a:endParaRPr lang="ko-KR" altLang="en-US" sz="2400" b="1">
              <a:latin typeface="한글누리" charset="0"/>
              <a:ea typeface="한글누리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:p14="http://schemas.microsoft.com/office/powerpoint/2010/main" xmlns="" id="{C053DA74-8C0E-4EB0-995E-99495A60B760}"/>
              </a:ext>
            </a:extLst>
          </p:cNvPr>
          <p:cNvSpPr txBox="1"/>
          <p:nvPr/>
        </p:nvSpPr>
        <p:spPr>
          <a:xfrm>
            <a:off x="2274570" y="5175885"/>
            <a:ext cx="764286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rgbClr val="FF0000"/>
                </a:solidFill>
                <a:latin typeface="한글누리" charset="0"/>
                <a:ea typeface="한글누리" charset="0"/>
              </a:rPr>
              <a:t>3</a:t>
            </a:r>
            <a:r>
              <a:rPr lang="ko-KR" altLang="en-US" sz="3600" b="1">
                <a:solidFill>
                  <a:srgbClr val="FF0000"/>
                </a:solidFill>
                <a:latin typeface="한글누리" charset="0"/>
                <a:ea typeface="한글누리" charset="0"/>
              </a:rPr>
              <a:t>가지 정도로 추려서 채워 넣을 예정</a:t>
            </a:r>
          </a:p>
        </p:txBody>
      </p:sp>
    </p:spTree>
    <p:extLst>
      <p:ext uri="{BB962C8B-B14F-4D97-AF65-F5344CB8AC3E}">
        <p14:creationId xmlns:p14="http://schemas.microsoft.com/office/powerpoint/2010/main" val="103020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xmlns:p14="http://schemas.microsoft.com/office/powerpoint/2010/main" xmlns="" id="{A8284FED-CD11-46D2-A0C6-D5EDD135D594}"/>
              </a:ext>
            </a:extLst>
          </p:cNvPr>
          <p:cNvSpPr/>
          <p:nvPr/>
        </p:nvSpPr>
        <p:spPr>
          <a:xfrm>
            <a:off x="638810" y="1823720"/>
            <a:ext cx="3289300" cy="3066415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:p14="http://schemas.microsoft.com/office/powerpoint/2010/main" xmlns="" id="{A781D2F0-7326-4A1A-AC5D-DA527B1C3740}"/>
              </a:ext>
            </a:extLst>
          </p:cNvPr>
          <p:cNvSpPr/>
          <p:nvPr/>
        </p:nvSpPr>
        <p:spPr>
          <a:xfrm>
            <a:off x="4451350" y="1823720"/>
            <a:ext cx="3289300" cy="3066415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:p14="http://schemas.microsoft.com/office/powerpoint/2010/main" xmlns="" id="{DA7A802A-0A39-4DF0-8462-190A1BE95777}"/>
              </a:ext>
            </a:extLst>
          </p:cNvPr>
          <p:cNvSpPr/>
          <p:nvPr/>
        </p:nvSpPr>
        <p:spPr>
          <a:xfrm>
            <a:off x="8263890" y="1823720"/>
            <a:ext cx="3289300" cy="3066415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:p14="http://schemas.microsoft.com/office/powerpoint/2010/main" xmlns="" id="{B675E184-1F57-46DD-A692-5C48779ADD48}"/>
              </a:ext>
            </a:extLst>
          </p:cNvPr>
          <p:cNvSpPr txBox="1"/>
          <p:nvPr/>
        </p:nvSpPr>
        <p:spPr>
          <a:xfrm>
            <a:off x="335915" y="167640"/>
            <a:ext cx="684911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1.</a:t>
            </a:r>
            <a:r>
              <a:rPr lang="ko-KR" altLang="en-US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 프로젝트 개요 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– </a:t>
            </a:r>
            <a:r>
              <a:rPr lang="ko-KR" altLang="en-US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사용된 기술 스택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 </a:t>
            </a:r>
            <a:endParaRPr lang="ko-KR" altLang="en-US" sz="2800">
              <a:solidFill>
                <a:schemeClr val="bg1"/>
              </a:solidFill>
              <a:latin typeface="한글누리" charset="0"/>
              <a:ea typeface="한글누리" charset="0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:p14="http://schemas.microsoft.com/office/powerpoint/2010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155" y="639572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600" b="1">
                <a:latin typeface="한글누리" charset="0"/>
                <a:ea typeface="한글누리" charset="0"/>
              </a:rPr>
              <a:t>5</a:t>
            </a:fld>
            <a:endParaRPr lang="ko-KR" altLang="en-US" sz="1600" b="1">
              <a:latin typeface="한글누리" charset="0"/>
              <a:ea typeface="한글누리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:p14="http://schemas.microsoft.com/office/powerpoint/2010/main" xmlns="" id="{7130DC4E-F811-4833-BE1A-9750103551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" y="1953895"/>
            <a:ext cx="1648460" cy="14293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:p14="http://schemas.microsoft.com/office/powerpoint/2010/main" xmlns="" id="{AED979FC-17F6-43EC-A1A6-43E8E8C5D9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50" y="4067175"/>
            <a:ext cx="2060575" cy="57213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:p14="http://schemas.microsoft.com/office/powerpoint/2010/main" xmlns="" id="{C7C85614-BFAA-437E-B533-4A6B2919DD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345" y="3069590"/>
            <a:ext cx="2560320" cy="85153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:p14="http://schemas.microsoft.com/office/powerpoint/2010/main" xmlns="" id="{08AAB036-2A30-4542-BB0C-6BD11E9D19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85" y="2968625"/>
            <a:ext cx="2405380" cy="95694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:p14="http://schemas.microsoft.com/office/powerpoint/2010/main" xmlns="" id="{2EFDC088-4E32-4A4B-B5B5-9E5CC66AF4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75" y="2061210"/>
            <a:ext cx="666750" cy="93472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:p14="http://schemas.microsoft.com/office/powerpoint/2010/main" xmlns="" id="{ED650911-41B6-433C-9701-EE977F258B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10" y="4239895"/>
            <a:ext cx="1981200" cy="5016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:p14="http://schemas.microsoft.com/office/powerpoint/2010/main" xmlns="" id="{D6A42078-6101-4B0C-87D8-5EA0966E19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775" y="1961515"/>
            <a:ext cx="1981200" cy="10763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:p14="http://schemas.microsoft.com/office/powerpoint/2010/main" xmlns="" id="{A4545771-70E5-4BB5-A210-699D31FCD7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725" y="2157730"/>
            <a:ext cx="855345" cy="85534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:p14="http://schemas.microsoft.com/office/powerpoint/2010/main" xmlns="" id="{F3CDB61F-A2F2-4F70-8FC3-231AB0F61F2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310" y="2061210"/>
            <a:ext cx="876300" cy="8763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:p14="http://schemas.microsoft.com/office/powerpoint/2010/main" xmlns="" id="{780521B7-BA29-4F25-AE71-E7D823147BA2}"/>
              </a:ext>
            </a:extLst>
          </p:cNvPr>
          <p:cNvSpPr txBox="1"/>
          <p:nvPr/>
        </p:nvSpPr>
        <p:spPr>
          <a:xfrm>
            <a:off x="803275" y="1275080"/>
            <a:ext cx="29616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latin typeface="한글누리" charset="0"/>
                <a:ea typeface="한글누리" charset="0"/>
              </a:rPr>
              <a:t>프레임워크 및 </a:t>
            </a:r>
            <a:r>
              <a:rPr lang="en-US" altLang="ko-KR" sz="2000" b="1">
                <a:latin typeface="한글누리" charset="0"/>
                <a:ea typeface="한글누리" charset="0"/>
              </a:rPr>
              <a:t>Database</a:t>
            </a:r>
            <a:endParaRPr lang="ko-KR" altLang="en-US" sz="2000" b="1">
              <a:latin typeface="한글누리" charset="0"/>
              <a:ea typeface="한글누리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:p14="http://schemas.microsoft.com/office/powerpoint/2010/main" xmlns="" id="{D201047F-C3D1-48B9-A571-52611877E483}"/>
              </a:ext>
            </a:extLst>
          </p:cNvPr>
          <p:cNvSpPr txBox="1"/>
          <p:nvPr/>
        </p:nvSpPr>
        <p:spPr>
          <a:xfrm>
            <a:off x="4781550" y="1275080"/>
            <a:ext cx="262890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latin typeface="한글누리" charset="0"/>
                <a:ea typeface="한글누리" charset="0"/>
              </a:rPr>
              <a:t>웹</a:t>
            </a:r>
            <a:r>
              <a:rPr lang="en-US" altLang="ko-KR" sz="2000" b="1">
                <a:latin typeface="한글누리" charset="0"/>
                <a:ea typeface="한글누리" charset="0"/>
              </a:rPr>
              <a:t> </a:t>
            </a:r>
            <a:r>
              <a:rPr lang="ko-KR" altLang="en-US" sz="2000" b="1">
                <a:latin typeface="한글누리" charset="0"/>
                <a:ea typeface="한글누리" charset="0"/>
              </a:rPr>
              <a:t>어플리케이션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:p14="http://schemas.microsoft.com/office/powerpoint/2010/main" xmlns="" id="{337517F6-B38D-4849-8D99-591B5C30AC8A}"/>
              </a:ext>
            </a:extLst>
          </p:cNvPr>
          <p:cNvSpPr txBox="1"/>
          <p:nvPr/>
        </p:nvSpPr>
        <p:spPr>
          <a:xfrm>
            <a:off x="8227695" y="1275080"/>
            <a:ext cx="3362325" cy="70675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2000" b="1">
                <a:latin typeface="한글누리" charset="0"/>
                <a:ea typeface="한글누리" charset="0"/>
              </a:rPr>
              <a:t>웹 어플리케이션 서버 및 관리</a:t>
            </a:r>
          </a:p>
        </p:txBody>
      </p:sp>
      <p:pic>
        <p:nvPicPr>
          <p:cNvPr id="1032" name="Picture 8" descr="bootstrap logoì ëí ì´ë¯¸ì§ ê²ìê²°ê³¼">
            <a:extLst>
              <a:ext uri="{FF2B5EF4-FFF2-40B4-BE49-F238E27FC236}">
                <a16:creationId xmlns:a16="http://schemas.microsoft.com/office/drawing/2014/main" xmlns:p14="http://schemas.microsoft.com/office/powerpoint/2010/main" xmlns="" id="{8278CA94-1359-4024-9482-A0A8D00A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365" y="3343910"/>
            <a:ext cx="1252220" cy="125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:p14="http://schemas.microsoft.com/office/powerpoint/2010/main" xmlns="" id="{EBA2A82B-1DF3-47FF-80BC-051CF6BD807A}"/>
              </a:ext>
            </a:extLst>
          </p:cNvPr>
          <p:cNvSpPr txBox="1"/>
          <p:nvPr/>
        </p:nvSpPr>
        <p:spPr>
          <a:xfrm>
            <a:off x="638810" y="5019675"/>
            <a:ext cx="3289300" cy="11722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algn="l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1">
                <a:latin typeface="한글누리" charset="0"/>
                <a:ea typeface="한글누리" charset="0"/>
              </a:rPr>
              <a:t>Spring Tool Suite 3.9.9</a:t>
            </a:r>
            <a:endParaRPr lang="ko-KR" altLang="en-US" sz="1800" b="1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1">
                <a:latin typeface="한글누리" charset="0"/>
                <a:ea typeface="한글누리" charset="0"/>
              </a:rPr>
              <a:t>Spring JPA Data </a:t>
            </a:r>
            <a:endParaRPr lang="ko-KR" altLang="en-US" sz="1800" b="1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1">
                <a:latin typeface="한글누리" charset="0"/>
                <a:ea typeface="한글누리" charset="0"/>
              </a:rPr>
              <a:t>Layer Architecture</a:t>
            </a:r>
            <a:r>
              <a:rPr lang="ko-KR" altLang="en-US" sz="1800" b="1">
                <a:latin typeface="한글누리" charset="0"/>
                <a:ea typeface="한글누리" charset="0"/>
              </a:rPr>
              <a:t>구성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:p14="http://schemas.microsoft.com/office/powerpoint/2010/main" xmlns="" id="{660E5E86-BDBE-4C34-A3D9-021488CACE7E}"/>
              </a:ext>
            </a:extLst>
          </p:cNvPr>
          <p:cNvSpPr txBox="1"/>
          <p:nvPr/>
        </p:nvSpPr>
        <p:spPr>
          <a:xfrm>
            <a:off x="4451350" y="5019675"/>
            <a:ext cx="3289300" cy="81216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algn="l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1">
                <a:latin typeface="한글누리" charset="0"/>
                <a:ea typeface="한글누리" charset="0"/>
              </a:rPr>
              <a:t>BootStrap 3.3.7</a:t>
            </a:r>
            <a:endParaRPr lang="ko-KR" altLang="en-US" sz="1800" b="1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1">
                <a:latin typeface="한글누리" charset="0"/>
                <a:ea typeface="한글누리" charset="0"/>
              </a:rPr>
              <a:t>Tamplete : AdminLTE</a:t>
            </a:r>
            <a:endParaRPr lang="ko-KR" altLang="en-US" sz="1800" b="1">
              <a:latin typeface="한글누리" charset="0"/>
              <a:ea typeface="한글누리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:p14="http://schemas.microsoft.com/office/powerpoint/2010/main" xmlns="" id="{8BAEAD88-DAB3-4DA7-8AB9-A76BD5B2A10C}"/>
              </a:ext>
            </a:extLst>
          </p:cNvPr>
          <p:cNvSpPr txBox="1"/>
          <p:nvPr/>
        </p:nvSpPr>
        <p:spPr>
          <a:xfrm>
            <a:off x="8221980" y="5019675"/>
            <a:ext cx="3531235" cy="11722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algn="l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1">
                <a:latin typeface="한글누리" charset="0"/>
                <a:ea typeface="한글누리" charset="0"/>
              </a:rPr>
              <a:t>Apache Tomcat 8.0.47</a:t>
            </a:r>
            <a:endParaRPr lang="ko-KR" altLang="en-US" sz="1800" b="1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1">
                <a:latin typeface="한글누리" charset="0"/>
                <a:ea typeface="한글누리" charset="0"/>
              </a:rPr>
              <a:t>Git : Forking Workflow </a:t>
            </a:r>
            <a:r>
              <a:rPr lang="ko-KR" altLang="en-US" sz="1800" b="1">
                <a:latin typeface="한글누리" charset="0"/>
                <a:ea typeface="한글누리" charset="0"/>
              </a:rPr>
              <a:t>방식</a:t>
            </a:r>
          </a:p>
          <a:p>
            <a:pPr marL="285750" indent="-285750" algn="l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 b="1">
                <a:latin typeface="한글누리" charset="0"/>
                <a:ea typeface="한글누리" charset="0"/>
              </a:rPr>
              <a:t>버전관리 </a:t>
            </a:r>
            <a:r>
              <a:rPr lang="en-US" altLang="ko-KR" sz="1800" b="1">
                <a:latin typeface="한글누리" charset="0"/>
                <a:ea typeface="한글누리" charset="0"/>
              </a:rPr>
              <a:t>: Maven 3.6.1</a:t>
            </a:r>
            <a:endParaRPr lang="ko-KR" altLang="en-US" sz="1800" b="1">
              <a:latin typeface="한글누리" charset="0"/>
              <a:ea typeface="한글누리" charset="0"/>
            </a:endParaRPr>
          </a:p>
        </p:txBody>
      </p:sp>
      <p:pic>
        <p:nvPicPr>
          <p:cNvPr id="1038" name="Picture 14" descr="jquery logoì ëí ì´ë¯¸ì§ ê²ìê²°ê³¼">
            <a:extLst>
              <a:ext uri="{FF2B5EF4-FFF2-40B4-BE49-F238E27FC236}">
                <a16:creationId xmlns:a16="http://schemas.microsoft.com/office/drawing/2014/main" xmlns:p14="http://schemas.microsoft.com/office/powerpoint/2010/main" xmlns="" id="{1106A5C8-16E5-4619-86A6-7D1C944F4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190" y="3537585"/>
            <a:ext cx="1713230" cy="93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84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:p14="http://schemas.microsoft.com/office/powerpoint/2010/main" xmlns="" id="{3C1EF593-FEBD-47B4-AFD8-99BB532B9CFF}"/>
              </a:ext>
            </a:extLst>
          </p:cNvPr>
          <p:cNvSpPr/>
          <p:nvPr/>
        </p:nvSpPr>
        <p:spPr>
          <a:xfrm>
            <a:off x="509905" y="1064260"/>
            <a:ext cx="7913370" cy="5066665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:p14="http://schemas.microsoft.com/office/powerpoint/2010/main" xmlns="" id="{B675E184-1F57-46DD-A692-5C48779ADD48}"/>
              </a:ext>
            </a:extLst>
          </p:cNvPr>
          <p:cNvSpPr txBox="1"/>
          <p:nvPr/>
        </p:nvSpPr>
        <p:spPr>
          <a:xfrm>
            <a:off x="335915" y="167640"/>
            <a:ext cx="7250430" cy="10763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1.</a:t>
            </a:r>
            <a:r>
              <a:rPr lang="ko-KR" altLang="en-US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 프로젝트 개요 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– </a:t>
            </a:r>
            <a:r>
              <a:rPr lang="ko-KR" altLang="en-US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ER</a:t>
            </a:r>
            <a:r>
              <a:rPr lang="ko-KR" altLang="en-US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 다이어그램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:p14="http://schemas.microsoft.com/office/powerpoint/2010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155" y="639572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600" b="1">
                <a:latin typeface="한글누리" charset="0"/>
                <a:ea typeface="한글누리" charset="0"/>
              </a:rPr>
              <a:t>6</a:t>
            </a:fld>
            <a:endParaRPr lang="ko-KR" altLang="en-US" sz="1600" b="1">
              <a:latin typeface="한글누리" charset="0"/>
              <a:ea typeface="한글누리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:p14="http://schemas.microsoft.com/office/powerpoint/2010/main" xmlns="" id="{9A6E20E1-DAD7-4A63-963E-D309C947729F}"/>
              </a:ext>
            </a:extLst>
          </p:cNvPr>
          <p:cNvSpPr/>
          <p:nvPr/>
        </p:nvSpPr>
        <p:spPr>
          <a:xfrm>
            <a:off x="8575040" y="1064260"/>
            <a:ext cx="3107690" cy="506666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한글누리" charset="0"/>
              <a:ea typeface="한글누리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:p14="http://schemas.microsoft.com/office/powerpoint/2010/main" xmlns="" id="{FBF2063A-C1AE-4981-A3F9-44FB0CC0E51F}"/>
              </a:ext>
            </a:extLst>
          </p:cNvPr>
          <p:cNvSpPr txBox="1"/>
          <p:nvPr/>
        </p:nvSpPr>
        <p:spPr>
          <a:xfrm>
            <a:off x="8681085" y="1214755"/>
            <a:ext cx="2894965" cy="479425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algn="l" defTabSz="91440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600" b="1">
                <a:latin typeface="한글누리" charset="0"/>
                <a:ea typeface="한글누리" charset="0"/>
              </a:rPr>
              <a:t>테이블의 중복을 </a:t>
            </a:r>
            <a:r>
              <a:rPr lang="en-US" altLang="ko-KR" sz="1600" b="1">
                <a:latin typeface="한글누리" charset="0"/>
                <a:ea typeface="한글누리" charset="0"/>
              </a:rPr>
              <a:t/>
            </a:r>
            <a:br>
              <a:rPr lang="en-US" altLang="ko-KR" sz="1600" b="1">
                <a:latin typeface="한글누리" charset="0"/>
                <a:ea typeface="한글누리" charset="0"/>
              </a:rPr>
            </a:br>
            <a:r>
              <a:rPr lang="ko-KR" altLang="en-US" sz="1600" b="1">
                <a:latin typeface="한글누리" charset="0"/>
                <a:ea typeface="한글누리" charset="0"/>
              </a:rPr>
              <a:t>최소화 하기 위해 정규화</a:t>
            </a:r>
          </a:p>
          <a:p>
            <a:pPr marL="285750" indent="-285750" algn="l" defTabSz="91440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1">
                <a:latin typeface="한글누리" charset="0"/>
                <a:ea typeface="한글누리" charset="0"/>
              </a:rPr>
              <a:t>user</a:t>
            </a:r>
            <a:r>
              <a:rPr lang="ko-KR" altLang="en-US" sz="1600" b="1">
                <a:latin typeface="한글누리" charset="0"/>
                <a:ea typeface="한글누리" charset="0"/>
              </a:rPr>
              <a:t> </a:t>
            </a:r>
            <a:r>
              <a:rPr lang="en-US" altLang="ko-KR" sz="1600" b="1">
                <a:latin typeface="한글누리" charset="0"/>
                <a:ea typeface="한글누리" charset="0"/>
              </a:rPr>
              <a:t>DB</a:t>
            </a:r>
            <a:r>
              <a:rPr lang="en-US" altLang="ko-KR" sz="1600">
                <a:latin typeface="한글누리" charset="0"/>
                <a:ea typeface="한글누리" charset="0"/>
              </a:rPr>
              <a:t/>
            </a:r>
            <a:br>
              <a:rPr lang="en-US" altLang="ko-KR" sz="1600">
                <a:latin typeface="한글누리" charset="0"/>
                <a:ea typeface="한글누리" charset="0"/>
              </a:rPr>
            </a:br>
            <a:r>
              <a:rPr lang="en-US" altLang="ko-KR" sz="1400">
                <a:latin typeface="한글누리" charset="0"/>
                <a:ea typeface="한글누리" charset="0"/>
              </a:rPr>
              <a:t>-</a:t>
            </a:r>
            <a:r>
              <a:rPr lang="ko-KR" altLang="en-US" sz="1400">
                <a:latin typeface="한글누리" charset="0"/>
                <a:ea typeface="한글누리" charset="0"/>
              </a:rPr>
              <a:t> 직책과 지점을 다른 테이블로 분리</a:t>
            </a:r>
          </a:p>
          <a:p>
            <a:pPr marL="285750" indent="-285750" algn="l" defTabSz="91440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1">
                <a:latin typeface="한글누리" charset="0"/>
                <a:ea typeface="한글누리" charset="0"/>
              </a:rPr>
              <a:t>bbs &amp; notice DB</a:t>
            </a:r>
            <a:r>
              <a:rPr lang="en-US" altLang="ko-KR" sz="1600">
                <a:latin typeface="한글누리" charset="0"/>
                <a:ea typeface="한글누리" charset="0"/>
              </a:rPr>
              <a:t/>
            </a:r>
            <a:br>
              <a:rPr lang="en-US" altLang="ko-KR" sz="1600">
                <a:latin typeface="한글누리" charset="0"/>
                <a:ea typeface="한글누리" charset="0"/>
              </a:rPr>
            </a:br>
            <a:r>
              <a:rPr lang="en-US" altLang="ko-KR" sz="1400">
                <a:latin typeface="한글누리" charset="0"/>
                <a:ea typeface="한글누리" charset="0"/>
              </a:rPr>
              <a:t>- </a:t>
            </a:r>
            <a:r>
              <a:rPr lang="ko-KR" altLang="en-US" sz="1400">
                <a:latin typeface="한글누리" charset="0"/>
                <a:ea typeface="한글누리" charset="0"/>
              </a:rPr>
              <a:t>한 명의 사용자가 여러 개의 </a:t>
            </a:r>
            <a:r>
              <a:rPr lang="en-US" altLang="ko-KR" sz="1400">
                <a:latin typeface="한글누리" charset="0"/>
                <a:ea typeface="한글누리" charset="0"/>
              </a:rPr>
              <a:t/>
            </a:r>
            <a:br>
              <a:rPr lang="en-US" altLang="ko-KR" sz="1400">
                <a:latin typeface="한글누리" charset="0"/>
                <a:ea typeface="한글누리" charset="0"/>
              </a:rPr>
            </a:br>
            <a:r>
              <a:rPr lang="ko-KR" altLang="en-US" sz="1400">
                <a:latin typeface="한글누리" charset="0"/>
                <a:ea typeface="한글누리" charset="0"/>
              </a:rPr>
              <a:t>게시물을 작성하므로 </a:t>
            </a:r>
            <a:r>
              <a:rPr lang="en-US" altLang="ko-KR" sz="1400">
                <a:latin typeface="한글누리" charset="0"/>
                <a:ea typeface="한글누리" charset="0"/>
              </a:rPr>
              <a:t>1:M </a:t>
            </a:r>
            <a:r>
              <a:rPr lang="ko-KR" altLang="en-US" sz="1400">
                <a:latin typeface="한글누리" charset="0"/>
                <a:ea typeface="한글누리" charset="0"/>
              </a:rPr>
              <a:t>관계로 연결</a:t>
            </a:r>
          </a:p>
          <a:p>
            <a:pPr marL="285750" indent="-285750" algn="l" defTabSz="91440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1">
                <a:latin typeface="한글누리" charset="0"/>
                <a:ea typeface="한글누리" charset="0"/>
              </a:rPr>
              <a:t>schedule DB</a:t>
            </a:r>
            <a:r>
              <a:rPr lang="en-US" altLang="ko-KR" sz="1600">
                <a:latin typeface="한글누리" charset="0"/>
                <a:ea typeface="한글누리" charset="0"/>
              </a:rPr>
              <a:t/>
            </a:r>
            <a:br>
              <a:rPr lang="en-US" altLang="ko-KR" sz="1600">
                <a:latin typeface="한글누리" charset="0"/>
                <a:ea typeface="한글누리" charset="0"/>
              </a:rPr>
            </a:br>
            <a:r>
              <a:rPr lang="en-US" altLang="ko-KR" sz="1400">
                <a:latin typeface="한글누리" charset="0"/>
                <a:ea typeface="한글누리" charset="0"/>
              </a:rPr>
              <a:t>- </a:t>
            </a:r>
            <a:r>
              <a:rPr lang="ko-KR" altLang="en-US" sz="1400">
                <a:latin typeface="한글누리" charset="0"/>
                <a:ea typeface="한글누리" charset="0"/>
              </a:rPr>
              <a:t>한 명의 사용자가 여러 개의 </a:t>
            </a:r>
            <a:r>
              <a:rPr lang="en-US" altLang="ko-KR" sz="1400">
                <a:latin typeface="한글누리" charset="0"/>
                <a:ea typeface="한글누리" charset="0"/>
              </a:rPr>
              <a:t/>
            </a:r>
            <a:br>
              <a:rPr lang="en-US" altLang="ko-KR" sz="1400">
                <a:latin typeface="한글누리" charset="0"/>
                <a:ea typeface="한글누리" charset="0"/>
              </a:rPr>
            </a:br>
            <a:r>
              <a:rPr lang="ko-KR" altLang="en-US" sz="1400">
                <a:latin typeface="한글누리" charset="0"/>
                <a:ea typeface="한글누리" charset="0"/>
              </a:rPr>
              <a:t>일정을 신청하고</a:t>
            </a:r>
            <a:r>
              <a:rPr lang="en-US" altLang="ko-KR" sz="1400">
                <a:latin typeface="한글누리" charset="0"/>
                <a:ea typeface="한글누리" charset="0"/>
              </a:rPr>
              <a:t>, </a:t>
            </a:r>
            <a:r>
              <a:rPr lang="ko-KR" altLang="en-US" sz="1400">
                <a:latin typeface="한글누리" charset="0"/>
                <a:ea typeface="한글누리" charset="0"/>
              </a:rPr>
              <a:t>동시에 하나의 일정에 여러 명이 연결되어 있어 </a:t>
            </a:r>
            <a:r>
              <a:rPr lang="en-US" altLang="ko-KR" sz="1400">
                <a:latin typeface="한글누리" charset="0"/>
                <a:ea typeface="한글누리" charset="0"/>
              </a:rPr>
              <a:t>M:N</a:t>
            </a:r>
            <a:r>
              <a:rPr lang="ko-KR" altLang="en-US" sz="1400">
                <a:latin typeface="한글누리" charset="0"/>
                <a:ea typeface="한글누리" charset="0"/>
              </a:rPr>
              <a:t>관계로 연결</a:t>
            </a:r>
          </a:p>
          <a:p>
            <a:pPr marL="285750" indent="-285750" algn="l" defTabSz="914400" eaLnBrk="1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600" b="1">
                <a:latin typeface="한글누리" charset="0"/>
                <a:ea typeface="한글누리" charset="0"/>
              </a:rPr>
              <a:t>todo DB</a:t>
            </a:r>
            <a:r>
              <a:rPr lang="en-US" altLang="ko-KR" sz="1600">
                <a:latin typeface="한글누리" charset="0"/>
                <a:ea typeface="한글누리" charset="0"/>
              </a:rPr>
              <a:t/>
            </a:r>
            <a:br>
              <a:rPr lang="en-US" altLang="ko-KR" sz="1600">
                <a:latin typeface="한글누리" charset="0"/>
                <a:ea typeface="한글누리" charset="0"/>
              </a:rPr>
            </a:br>
            <a:r>
              <a:rPr lang="en-US" altLang="ko-KR" sz="1400">
                <a:latin typeface="한글누리" charset="0"/>
                <a:ea typeface="한글누리" charset="0"/>
              </a:rPr>
              <a:t>- </a:t>
            </a:r>
            <a:r>
              <a:rPr lang="ko-KR" altLang="en-US" sz="1400">
                <a:latin typeface="한글누리" charset="0"/>
                <a:ea typeface="한글누리" charset="0"/>
              </a:rPr>
              <a:t>한 명의 사용자가 여러 개의 </a:t>
            </a:r>
            <a:r>
              <a:rPr lang="en-US" altLang="ko-KR" sz="1400">
                <a:latin typeface="한글누리" charset="0"/>
                <a:ea typeface="한글누리" charset="0"/>
              </a:rPr>
              <a:t/>
            </a:r>
            <a:br>
              <a:rPr lang="en-US" altLang="ko-KR" sz="1400">
                <a:latin typeface="한글누리" charset="0"/>
                <a:ea typeface="한글누리" charset="0"/>
              </a:rPr>
            </a:br>
            <a:r>
              <a:rPr lang="ko-KR" altLang="en-US" sz="1400">
                <a:latin typeface="한글누리" charset="0"/>
                <a:ea typeface="한글누리" charset="0"/>
              </a:rPr>
              <a:t>할 일을 전송하고</a:t>
            </a:r>
            <a:r>
              <a:rPr lang="en-US" altLang="ko-KR" sz="1400">
                <a:latin typeface="한글누리" charset="0"/>
                <a:ea typeface="한글누리" charset="0"/>
              </a:rPr>
              <a:t>, </a:t>
            </a:r>
            <a:r>
              <a:rPr lang="ko-KR" altLang="en-US" sz="1400">
                <a:latin typeface="한글누리" charset="0"/>
                <a:ea typeface="한글누리" charset="0"/>
              </a:rPr>
              <a:t>동시에 하나의 할 일에 여러 명이 연결되어 있어 </a:t>
            </a:r>
            <a:r>
              <a:rPr lang="en-US" altLang="ko-KR" sz="1400">
                <a:latin typeface="한글누리" charset="0"/>
                <a:ea typeface="한글누리" charset="0"/>
              </a:rPr>
              <a:t>M:N</a:t>
            </a:r>
            <a:r>
              <a:rPr lang="ko-KR" altLang="en-US" sz="1400">
                <a:latin typeface="한글누리" charset="0"/>
                <a:ea typeface="한글누리" charset="0"/>
              </a:rPr>
              <a:t>관계로 연결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:p14="http://schemas.microsoft.com/office/powerpoint/2010/main" xmlns="" id="{E88090B2-5779-4B67-BC2B-CD158E7602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" y="1164590"/>
            <a:ext cx="3100705" cy="195326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:p14="http://schemas.microsoft.com/office/powerpoint/2010/main" xmlns="" id="{938DC2B9-CDFB-4FC6-8527-828B4E565D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980" y="1211580"/>
            <a:ext cx="4385310" cy="24892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:p14="http://schemas.microsoft.com/office/powerpoint/2010/main" xmlns="" id="{B1E298FD-2E12-4BB6-BE5E-0FE9907868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440" y="4036695"/>
            <a:ext cx="4370070" cy="175768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:p14="http://schemas.microsoft.com/office/powerpoint/2010/main" xmlns="" id="{43F3B959-9E71-4C55-975F-B06B417949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3239770"/>
            <a:ext cx="3049905" cy="27692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:p14="http://schemas.microsoft.com/office/powerpoint/2010/main" xmlns="" id="{7E476FC7-8C82-4D0F-8744-8816CCB7BD5B}"/>
              </a:ext>
            </a:extLst>
          </p:cNvPr>
          <p:cNvSpPr txBox="1"/>
          <p:nvPr/>
        </p:nvSpPr>
        <p:spPr>
          <a:xfrm>
            <a:off x="701040" y="1316990"/>
            <a:ext cx="127571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한글누리" charset="0"/>
                <a:ea typeface="한글누리" charset="0"/>
              </a:rPr>
              <a:t>&lt;user DB&gt;</a:t>
            </a:r>
            <a:endParaRPr lang="ko-KR" altLang="en-US" sz="1400" b="1">
              <a:latin typeface="한글누리" charset="0"/>
              <a:ea typeface="한글누리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:p14="http://schemas.microsoft.com/office/powerpoint/2010/main" xmlns="" id="{AF26EE0B-7CB8-4760-91C7-04889DEFF7F3}"/>
              </a:ext>
            </a:extLst>
          </p:cNvPr>
          <p:cNvSpPr txBox="1"/>
          <p:nvPr/>
        </p:nvSpPr>
        <p:spPr>
          <a:xfrm>
            <a:off x="2225675" y="5298440"/>
            <a:ext cx="1404620" cy="522604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한글누리" charset="0"/>
                <a:ea typeface="한글누리" charset="0"/>
              </a:rPr>
              <a:t>&lt;bbs DB&gt;</a:t>
            </a:r>
            <a:endParaRPr lang="ko-KR" altLang="en-US" sz="1400" b="1">
              <a:latin typeface="한글누리" charset="0"/>
              <a:ea typeface="한글누리" charset="0"/>
            </a:endParaRPr>
          </a:p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한글누리" charset="0"/>
                <a:ea typeface="한글누리" charset="0"/>
              </a:rPr>
              <a:t>&lt;notice DB&gt;</a:t>
            </a:r>
            <a:endParaRPr lang="ko-KR" altLang="en-US" sz="1400" b="1">
              <a:latin typeface="한글누리" charset="0"/>
              <a:ea typeface="한글누리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:p14="http://schemas.microsoft.com/office/powerpoint/2010/main" xmlns="" id="{4D2BC407-0983-4F65-89A7-CFD79450733F}"/>
              </a:ext>
            </a:extLst>
          </p:cNvPr>
          <p:cNvSpPr txBox="1"/>
          <p:nvPr/>
        </p:nvSpPr>
        <p:spPr>
          <a:xfrm>
            <a:off x="5575300" y="5066665"/>
            <a:ext cx="127571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한글누리" charset="0"/>
                <a:ea typeface="한글누리" charset="0"/>
              </a:rPr>
              <a:t>&lt;todo DB&gt;</a:t>
            </a:r>
            <a:endParaRPr lang="ko-KR" altLang="en-US" sz="1400" b="1">
              <a:latin typeface="한글누리" charset="0"/>
              <a:ea typeface="한글누리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:p14="http://schemas.microsoft.com/office/powerpoint/2010/main" xmlns="" id="{7BE0DA9D-06B2-4FDF-B7ED-592241D27EEE}"/>
              </a:ext>
            </a:extLst>
          </p:cNvPr>
          <p:cNvSpPr txBox="1"/>
          <p:nvPr/>
        </p:nvSpPr>
        <p:spPr>
          <a:xfrm>
            <a:off x="5374005" y="1329690"/>
            <a:ext cx="1678305" cy="30734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400" b="1">
                <a:latin typeface="한글누리" charset="0"/>
                <a:ea typeface="한글누리" charset="0"/>
              </a:rPr>
              <a:t>&lt;schedule DB&gt;</a:t>
            </a:r>
            <a:endParaRPr lang="ko-KR" altLang="en-US" sz="1400" b="1">
              <a:latin typeface="한글누리" charset="0"/>
              <a:ea typeface="한글누리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136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:p14="http://schemas.microsoft.com/office/powerpoint/2010/main" xmlns="" id="{19EAB0B4-7280-43CE-AF40-2C1654301CF7}"/>
              </a:ext>
            </a:extLst>
          </p:cNvPr>
          <p:cNvSpPr txBox="1"/>
          <p:nvPr/>
        </p:nvSpPr>
        <p:spPr>
          <a:xfrm>
            <a:off x="1063625" y="560070"/>
            <a:ext cx="1400175" cy="7073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0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:p14="http://schemas.microsoft.com/office/powerpoint/2010/main" xmlns="" id="{B675E184-1F57-46DD-A692-5C48779ADD48}"/>
              </a:ext>
            </a:extLst>
          </p:cNvPr>
          <p:cNvSpPr txBox="1"/>
          <p:nvPr/>
        </p:nvSpPr>
        <p:spPr>
          <a:xfrm>
            <a:off x="3228340" y="1278255"/>
            <a:ext cx="488061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1.</a:t>
            </a:r>
            <a:r>
              <a:rPr lang="ko-KR" altLang="en-US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:p14="http://schemas.microsoft.com/office/powerpoint/2010/main" xmlns="" id="{03960508-FDFC-4ECF-ABFF-46B58E6D5EB5}"/>
              </a:ext>
            </a:extLst>
          </p:cNvPr>
          <p:cNvSpPr txBox="1"/>
          <p:nvPr/>
        </p:nvSpPr>
        <p:spPr>
          <a:xfrm>
            <a:off x="3231515" y="4159250"/>
            <a:ext cx="589788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3. </a:t>
            </a:r>
            <a:r>
              <a:rPr lang="ko-KR" altLang="en-US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:p14="http://schemas.microsoft.com/office/powerpoint/2010/main" xmlns="" id="{45D444EB-B41A-40F3-83A2-4106D39D65BC}"/>
              </a:ext>
            </a:extLst>
          </p:cNvPr>
          <p:cNvSpPr txBox="1"/>
          <p:nvPr/>
        </p:nvSpPr>
        <p:spPr>
          <a:xfrm>
            <a:off x="3228340" y="5603240"/>
            <a:ext cx="4367530" cy="584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4. </a:t>
            </a:r>
            <a:r>
              <a:rPr lang="ko-KR" altLang="en-US" sz="3200">
                <a:solidFill>
                  <a:schemeClr val="bg1">
                    <a:alpha val="40035"/>
                  </a:schemeClr>
                </a:solidFill>
                <a:latin typeface="한글누리" charset="0"/>
                <a:ea typeface="한글누리" charset="0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:p14="http://schemas.microsoft.com/office/powerpoint/2010/main" xmlns="" id="{A1BC3B36-1A64-4D54-80E5-F182C7E4AD9C}"/>
              </a:ext>
            </a:extLst>
          </p:cNvPr>
          <p:cNvSpPr txBox="1"/>
          <p:nvPr/>
        </p:nvSpPr>
        <p:spPr>
          <a:xfrm>
            <a:off x="3228340" y="2718435"/>
            <a:ext cx="7548880" cy="7689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4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2. </a:t>
            </a:r>
            <a:r>
              <a:rPr lang="ko-KR" altLang="en-US" sz="44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역할 분담</a:t>
            </a:r>
            <a:r>
              <a:rPr lang="en-US" altLang="ko-KR" sz="44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 </a:t>
            </a:r>
            <a:r>
              <a:rPr lang="ko-KR" altLang="en-US" sz="44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364577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:p14="http://schemas.microsoft.com/office/powerpoint/2010/main" xmlns="" id="{B675E184-1F57-46DD-A692-5C48779ADD48}"/>
              </a:ext>
            </a:extLst>
          </p:cNvPr>
          <p:cNvSpPr txBox="1"/>
          <p:nvPr/>
        </p:nvSpPr>
        <p:spPr>
          <a:xfrm>
            <a:off x="335915" y="167640"/>
            <a:ext cx="10525760" cy="6457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2. </a:t>
            </a:r>
            <a:r>
              <a:rPr lang="ko-KR" altLang="en-US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역할 분담</a:t>
            </a:r>
            <a:r>
              <a:rPr lang="en-US" altLang="ko-KR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및 일정 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– </a:t>
            </a:r>
            <a:r>
              <a:rPr lang="ko-KR" altLang="en-US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역할 분담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:p14="http://schemas.microsoft.com/office/powerpoint/2010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155" y="639572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600" b="1">
                <a:latin typeface="한글누리" charset="0"/>
                <a:ea typeface="한글누리" charset="0"/>
              </a:rPr>
              <a:t>8</a:t>
            </a:fld>
            <a:endParaRPr lang="ko-KR" altLang="en-US" sz="1600" b="1">
              <a:latin typeface="한글누리" charset="0"/>
              <a:ea typeface="한글누리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:p14="http://schemas.microsoft.com/office/powerpoint/2010/main" xmlns="" id="{738EB58A-CC1F-43FA-98D3-2C31BA8E9906}"/>
              </a:ext>
            </a:extLst>
          </p:cNvPr>
          <p:cNvSpPr/>
          <p:nvPr/>
        </p:nvSpPr>
        <p:spPr>
          <a:xfrm>
            <a:off x="638810" y="1823720"/>
            <a:ext cx="3289300" cy="425069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:p14="http://schemas.microsoft.com/office/powerpoint/2010/main" xmlns="" id="{A601C666-645B-42D8-AC1A-AF773F847DFF}"/>
              </a:ext>
            </a:extLst>
          </p:cNvPr>
          <p:cNvSpPr/>
          <p:nvPr/>
        </p:nvSpPr>
        <p:spPr>
          <a:xfrm>
            <a:off x="4451350" y="1823720"/>
            <a:ext cx="3289300" cy="425069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:p14="http://schemas.microsoft.com/office/powerpoint/2010/main" xmlns="" id="{E71B6768-BAE4-4E86-BC40-6E93366D3530}"/>
              </a:ext>
            </a:extLst>
          </p:cNvPr>
          <p:cNvSpPr/>
          <p:nvPr/>
        </p:nvSpPr>
        <p:spPr>
          <a:xfrm>
            <a:off x="8263890" y="1823720"/>
            <a:ext cx="3289300" cy="425069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latin typeface="맑은 고딕" charset="0"/>
              <a:ea typeface="맑은 고딕" charset="0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:p14="http://schemas.microsoft.com/office/powerpoint/2010/main" xmlns="" id="{2B6D72C4-AF0C-43D2-A6F8-C6D46FEE5385}"/>
              </a:ext>
            </a:extLst>
          </p:cNvPr>
          <p:cNvSpPr txBox="1"/>
          <p:nvPr/>
        </p:nvSpPr>
        <p:spPr>
          <a:xfrm>
            <a:off x="803275" y="1275080"/>
            <a:ext cx="296164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>
                <a:latin typeface="한글누리" charset="0"/>
                <a:ea typeface="한글누리" charset="0"/>
              </a:rPr>
              <a:t>Model - </a:t>
            </a:r>
            <a:r>
              <a:rPr lang="ko-KR" altLang="en-US" sz="2000" b="1">
                <a:latin typeface="한글누리" charset="0"/>
                <a:ea typeface="한글누리" charset="0"/>
              </a:rPr>
              <a:t>권오인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:p14="http://schemas.microsoft.com/office/powerpoint/2010/main" xmlns="" id="{DC479AF5-5117-4F28-A2C0-2AB2AEB423D2}"/>
              </a:ext>
            </a:extLst>
          </p:cNvPr>
          <p:cNvSpPr txBox="1"/>
          <p:nvPr/>
        </p:nvSpPr>
        <p:spPr>
          <a:xfrm>
            <a:off x="4781550" y="1275080"/>
            <a:ext cx="2628900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>
                <a:latin typeface="한글누리" charset="0"/>
                <a:ea typeface="한글누리" charset="0"/>
              </a:rPr>
              <a:t>View - </a:t>
            </a:r>
            <a:r>
              <a:rPr lang="ko-KR" altLang="en-US" sz="2000" b="1">
                <a:latin typeface="한글누리" charset="0"/>
                <a:ea typeface="한글누리" charset="0"/>
              </a:rPr>
              <a:t>은정우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:p14="http://schemas.microsoft.com/office/powerpoint/2010/main" xmlns="" id="{838151BA-3B5C-4C09-8251-CA8A8787BCE2}"/>
              </a:ext>
            </a:extLst>
          </p:cNvPr>
          <p:cNvSpPr txBox="1"/>
          <p:nvPr/>
        </p:nvSpPr>
        <p:spPr>
          <a:xfrm>
            <a:off x="8227695" y="1275080"/>
            <a:ext cx="3362325" cy="3994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1">
                <a:latin typeface="한글누리" charset="0"/>
                <a:ea typeface="한글누리" charset="0"/>
              </a:rPr>
              <a:t>Control - </a:t>
            </a:r>
            <a:r>
              <a:rPr lang="ko-KR" altLang="en-US" sz="2000" b="1">
                <a:latin typeface="한글누리" charset="0"/>
                <a:ea typeface="한글누리" charset="0"/>
              </a:rPr>
              <a:t>권종환</a:t>
            </a:r>
            <a:r>
              <a:rPr lang="en-US" altLang="ko-KR" sz="2000" b="1">
                <a:latin typeface="한글누리" charset="0"/>
                <a:ea typeface="한글누리" charset="0"/>
              </a:rPr>
              <a:t>, </a:t>
            </a:r>
            <a:r>
              <a:rPr lang="ko-KR" altLang="en-US" sz="2000" b="1">
                <a:latin typeface="한글누리" charset="0"/>
                <a:ea typeface="한글누리" charset="0"/>
              </a:rPr>
              <a:t>김성현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:p14="http://schemas.microsoft.com/office/powerpoint/2010/main" xmlns="" id="{2B88E8C1-BC7D-4030-8A36-6341B21F9C00}"/>
              </a:ext>
            </a:extLst>
          </p:cNvPr>
          <p:cNvSpPr txBox="1"/>
          <p:nvPr/>
        </p:nvSpPr>
        <p:spPr>
          <a:xfrm>
            <a:off x="803275" y="2418715"/>
            <a:ext cx="2961640" cy="345249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285750" indent="-285750" algn="l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ko-KR" altLang="en-US" sz="1800" b="1">
                <a:latin typeface="한글누리" charset="0"/>
                <a:ea typeface="한글누리" charset="0"/>
              </a:rPr>
              <a:t>프로젝트 기초 설정</a:t>
            </a:r>
            <a:r>
              <a:rPr lang="en-US" altLang="ko-KR" sz="1800">
                <a:latin typeface="한글누리" charset="0"/>
                <a:ea typeface="한글누리" charset="0"/>
              </a:rPr>
              <a:t/>
            </a:r>
            <a:br>
              <a:rPr lang="en-US" altLang="ko-KR" sz="1800">
                <a:latin typeface="한글누리" charset="0"/>
                <a:ea typeface="한글누리" charset="0"/>
              </a:rPr>
            </a:br>
            <a:r>
              <a:rPr lang="en-US" altLang="ko-KR" sz="1400">
                <a:latin typeface="한글누리" charset="0"/>
                <a:ea typeface="한글누리" charset="0"/>
              </a:rPr>
              <a:t>(</a:t>
            </a:r>
            <a:r>
              <a:rPr lang="ko-KR" altLang="en-US" sz="1400">
                <a:latin typeface="한글누리" charset="0"/>
                <a:ea typeface="한글누리" charset="0"/>
              </a:rPr>
              <a:t>레이어 아키텍처 구성</a:t>
            </a:r>
            <a:r>
              <a:rPr lang="en-US" altLang="ko-KR" sz="1400">
                <a:latin typeface="한글누리" charset="0"/>
                <a:ea typeface="한글누리" charset="0"/>
              </a:rPr>
              <a:t>)</a:t>
            </a:r>
            <a:endParaRPr lang="ko-KR" altLang="en-US" sz="14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1">
                <a:latin typeface="한글누리" charset="0"/>
                <a:ea typeface="한글누리" charset="0"/>
              </a:rPr>
              <a:t>Spring</a:t>
            </a:r>
            <a:r>
              <a:rPr lang="ko-KR" altLang="en-US" sz="1800" b="1">
                <a:latin typeface="한글누리" charset="0"/>
                <a:ea typeface="한글누리" charset="0"/>
              </a:rPr>
              <a:t> </a:t>
            </a:r>
            <a:r>
              <a:rPr lang="en-US" altLang="ko-KR" sz="1800" b="1">
                <a:latin typeface="한글누리" charset="0"/>
                <a:ea typeface="한글누리" charset="0"/>
              </a:rPr>
              <a:t>JPA</a:t>
            </a:r>
            <a:r>
              <a:rPr lang="ko-KR" altLang="en-US" sz="1800" b="1">
                <a:latin typeface="한글누리" charset="0"/>
                <a:ea typeface="한글누리" charset="0"/>
              </a:rPr>
              <a:t> </a:t>
            </a:r>
            <a:r>
              <a:rPr lang="en-US" altLang="ko-KR" sz="1800" b="1">
                <a:latin typeface="한글누리" charset="0"/>
                <a:ea typeface="한글누리" charset="0"/>
              </a:rPr>
              <a:t>Data </a:t>
            </a:r>
            <a:r>
              <a:rPr lang="ko-KR" altLang="en-US" sz="1800" b="1">
                <a:latin typeface="한글누리" charset="0"/>
                <a:ea typeface="한글누리" charset="0"/>
              </a:rPr>
              <a:t>설정</a:t>
            </a:r>
            <a:r>
              <a:rPr lang="en-US" altLang="ko-KR" sz="1800">
                <a:latin typeface="한글누리" charset="0"/>
                <a:ea typeface="한글누리" charset="0"/>
              </a:rPr>
              <a:t/>
            </a:r>
            <a:br>
              <a:rPr lang="en-US" altLang="ko-KR" sz="1800">
                <a:latin typeface="한글누리" charset="0"/>
                <a:ea typeface="한글누리" charset="0"/>
              </a:rPr>
            </a:br>
            <a:r>
              <a:rPr lang="en-US" altLang="ko-KR" sz="1400">
                <a:latin typeface="한글누리" charset="0"/>
                <a:ea typeface="한글누리" charset="0"/>
              </a:rPr>
              <a:t>(</a:t>
            </a:r>
            <a:r>
              <a:rPr lang="ko-KR" altLang="en-US" sz="1400">
                <a:latin typeface="한글누리" charset="0"/>
                <a:ea typeface="한글누리" charset="0"/>
              </a:rPr>
              <a:t> </a:t>
            </a:r>
            <a:r>
              <a:rPr lang="en-US" altLang="ko-KR" sz="1400">
                <a:latin typeface="한글누리" charset="0"/>
                <a:ea typeface="한글누리" charset="0"/>
              </a:rPr>
              <a:t>Hibernate</a:t>
            </a:r>
            <a:r>
              <a:rPr lang="ko-KR" altLang="en-US" sz="1400">
                <a:latin typeface="한글누리" charset="0"/>
                <a:ea typeface="한글누리" charset="0"/>
              </a:rPr>
              <a:t> 사용</a:t>
            </a:r>
            <a:r>
              <a:rPr lang="en-US" altLang="ko-KR" sz="1400">
                <a:latin typeface="한글누리" charset="0"/>
                <a:ea typeface="한글누리" charset="0"/>
              </a:rPr>
              <a:t>)</a:t>
            </a:r>
            <a:endParaRPr lang="ko-KR" altLang="en-US" sz="14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1">
                <a:latin typeface="한글누리" charset="0"/>
                <a:ea typeface="한글누리" charset="0"/>
              </a:rPr>
              <a:t>ER </a:t>
            </a:r>
            <a:r>
              <a:rPr lang="ko-KR" altLang="en-US" sz="1800" b="1">
                <a:latin typeface="한글누리" charset="0"/>
                <a:ea typeface="한글누리" charset="0"/>
              </a:rPr>
              <a:t>다이어그램 제작</a:t>
            </a:r>
            <a:r>
              <a:rPr lang="en-US" altLang="ko-KR" sz="1800" b="1">
                <a:latin typeface="한글누리" charset="0"/>
                <a:ea typeface="한글누리" charset="0"/>
              </a:rPr>
              <a:t/>
            </a:r>
            <a:br>
              <a:rPr lang="en-US" altLang="ko-KR" sz="1800" b="1">
                <a:latin typeface="한글누리" charset="0"/>
                <a:ea typeface="한글누리" charset="0"/>
              </a:rPr>
            </a:br>
            <a:r>
              <a:rPr lang="en-US" altLang="ko-KR" sz="1400">
                <a:latin typeface="한글누리" charset="0"/>
                <a:ea typeface="한글누리" charset="0"/>
              </a:rPr>
              <a:t>(RDB Modeling)</a:t>
            </a:r>
            <a:endParaRPr lang="ko-KR" altLang="en-US" sz="1400">
              <a:latin typeface="한글누리" charset="0"/>
              <a:ea typeface="한글누리" charset="0"/>
            </a:endParaRPr>
          </a:p>
          <a:p>
            <a:pPr marL="285750" indent="-285750" algn="l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1">
                <a:latin typeface="한글누리" charset="0"/>
                <a:ea typeface="한글누리" charset="0"/>
              </a:rPr>
              <a:t>DTO</a:t>
            </a:r>
            <a:r>
              <a:rPr lang="ko-KR" altLang="en-US" sz="1800" b="1">
                <a:latin typeface="한글누리" charset="0"/>
                <a:ea typeface="한글누리" charset="0"/>
              </a:rPr>
              <a:t>와 </a:t>
            </a:r>
            <a:r>
              <a:rPr lang="en-US" altLang="ko-KR" sz="1800" b="1">
                <a:latin typeface="한글누리" charset="0"/>
                <a:ea typeface="한글누리" charset="0"/>
              </a:rPr>
              <a:t>Entity </a:t>
            </a:r>
            <a:r>
              <a:rPr lang="ko-KR" altLang="en-US" sz="1800" b="1">
                <a:latin typeface="한글누리" charset="0"/>
                <a:ea typeface="한글누리" charset="0"/>
              </a:rPr>
              <a:t>구별 사용</a:t>
            </a:r>
          </a:p>
          <a:p>
            <a:pPr marL="285750" indent="-285750" algn="l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1">
                <a:latin typeface="한글누리" charset="0"/>
                <a:ea typeface="한글누리" charset="0"/>
              </a:rPr>
              <a:t>Repository</a:t>
            </a:r>
            <a:r>
              <a:rPr lang="ko-KR" altLang="en-US" sz="1800" b="1">
                <a:latin typeface="한글누리" charset="0"/>
                <a:ea typeface="한글누리" charset="0"/>
              </a:rPr>
              <a:t> </a:t>
            </a:r>
            <a:r>
              <a:rPr lang="en-US" altLang="ko-KR" sz="1800" b="1">
                <a:latin typeface="한글누리" charset="0"/>
                <a:ea typeface="한글누리" charset="0"/>
              </a:rPr>
              <a:t>layer </a:t>
            </a:r>
            <a:r>
              <a:rPr lang="ko-KR" altLang="en-US" sz="1800" b="1">
                <a:latin typeface="한글누리" charset="0"/>
                <a:ea typeface="한글누리" charset="0"/>
              </a:rPr>
              <a:t>구성</a:t>
            </a:r>
          </a:p>
          <a:p>
            <a:pPr marL="285750" indent="-285750" algn="l" defTabSz="914400" eaLnBrk="1" latinLnBrk="1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Arial"/>
              <a:buChar char="•"/>
            </a:pPr>
            <a:r>
              <a:rPr lang="en-US" altLang="ko-KR" sz="1800" b="1">
                <a:latin typeface="한글누리" charset="0"/>
                <a:ea typeface="한글누리" charset="0"/>
              </a:rPr>
              <a:t>Service</a:t>
            </a:r>
            <a:r>
              <a:rPr lang="ko-KR" altLang="en-US" sz="1800" b="1">
                <a:latin typeface="한글누리" charset="0"/>
                <a:ea typeface="한글누리" charset="0"/>
              </a:rPr>
              <a:t> </a:t>
            </a:r>
            <a:r>
              <a:rPr lang="en-US" altLang="ko-KR" sz="1800" b="1">
                <a:latin typeface="한글누리" charset="0"/>
                <a:ea typeface="한글누리" charset="0"/>
              </a:rPr>
              <a:t>layer </a:t>
            </a:r>
            <a:r>
              <a:rPr lang="ko-KR" altLang="en-US" sz="1800" b="1">
                <a:latin typeface="한글누리" charset="0"/>
                <a:ea typeface="한글누리" charset="0"/>
              </a:rPr>
              <a:t>구성 </a:t>
            </a:r>
          </a:p>
        </p:txBody>
      </p:sp>
      <p:sp>
        <p:nvSpPr>
          <p:cNvPr id="11" name="TextBox 10"/>
          <p:cNvSpPr txBox="1">
            <a:spLocks/>
          </p:cNvSpPr>
          <p:nvPr/>
        </p:nvSpPr>
        <p:spPr>
          <a:xfrm rot="20880000">
            <a:off x="4013200" y="3352165"/>
            <a:ext cx="8183245" cy="76898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4400" b="1">
                <a:solidFill>
                  <a:srgbClr val="FF0000"/>
                </a:solidFill>
                <a:latin typeface="한글누리" charset="0"/>
                <a:ea typeface="한글누리" charset="0"/>
              </a:rPr>
              <a:t>수정이 필요한 부분</a:t>
            </a:r>
            <a:r>
              <a:rPr lang="en-US" altLang="ko-KR" sz="4400" b="1">
                <a:solidFill>
                  <a:srgbClr val="FF0000"/>
                </a:solidFill>
                <a:latin typeface="한글누리" charset="0"/>
                <a:ea typeface="한글누리" charset="0"/>
              </a:rPr>
              <a:t>!!</a:t>
            </a:r>
            <a:endParaRPr lang="ko-KR" altLang="en-US" sz="4400" b="1">
              <a:solidFill>
                <a:srgbClr val="FF0000"/>
              </a:solidFill>
              <a:latin typeface="한글누리" charset="0"/>
              <a:ea typeface="한글누리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170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:p14="http://schemas.microsoft.com/office/powerpoint/2010/main" xmlns="" id="{B675E184-1F57-46DD-A692-5C48779ADD48}"/>
              </a:ext>
            </a:extLst>
          </p:cNvPr>
          <p:cNvSpPr txBox="1"/>
          <p:nvPr/>
        </p:nvSpPr>
        <p:spPr>
          <a:xfrm>
            <a:off x="335915" y="167640"/>
            <a:ext cx="10422890" cy="10763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2. </a:t>
            </a:r>
            <a:r>
              <a:rPr lang="ko-KR" altLang="en-US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역할 분담</a:t>
            </a:r>
            <a:r>
              <a:rPr lang="en-US" altLang="ko-KR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 </a:t>
            </a:r>
            <a:r>
              <a:rPr lang="ko-KR" altLang="en-US" sz="3600" b="1">
                <a:solidFill>
                  <a:schemeClr val="bg1"/>
                </a:solidFill>
                <a:latin typeface="한글누리" charset="0"/>
                <a:ea typeface="한글누리" charset="0"/>
              </a:rPr>
              <a:t>및 일정 </a:t>
            </a:r>
            <a:r>
              <a:rPr lang="en-US" altLang="ko-KR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– </a:t>
            </a:r>
            <a:r>
              <a:rPr lang="ko-KR" altLang="en-US" sz="2800">
                <a:solidFill>
                  <a:schemeClr val="bg1"/>
                </a:solidFill>
                <a:latin typeface="한글누리" charset="0"/>
                <a:ea typeface="한글누리" charset="0"/>
              </a:rPr>
              <a:t>프로젝트 기간별 수행 내용</a:t>
            </a: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:p14="http://schemas.microsoft.com/office/powerpoint/2010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155" y="6395720"/>
            <a:ext cx="2743835" cy="365760"/>
          </a:xfr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algn="r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 altLang="en-US" sz="1600" b="1">
                <a:latin typeface="한글누리" charset="0"/>
                <a:ea typeface="한글누리" charset="0"/>
              </a:rPr>
              <a:t>9</a:t>
            </a:fld>
            <a:endParaRPr lang="ko-KR" altLang="en-US" sz="1600" b="1">
              <a:latin typeface="한글누리" charset="0"/>
              <a:ea typeface="한글누리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:p14="http://schemas.microsoft.com/office/powerpoint/2010/main" xmlns="" id="{0DDD69E7-0540-4898-A4C9-3065FDF92A6F}"/>
              </a:ext>
            </a:extLst>
          </p:cNvPr>
          <p:cNvSpPr txBox="1"/>
          <p:nvPr/>
        </p:nvSpPr>
        <p:spPr>
          <a:xfrm>
            <a:off x="405765" y="947420"/>
            <a:ext cx="2118995" cy="4610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1">
                <a:latin typeface="한글누리" charset="0"/>
                <a:ea typeface="한글누리" charset="0"/>
              </a:rPr>
              <a:t>&lt; </a:t>
            </a:r>
            <a:r>
              <a:rPr lang="ko-KR" altLang="en-US" sz="2400" b="1">
                <a:latin typeface="한글누리" charset="0"/>
                <a:ea typeface="한글누리" charset="0"/>
              </a:rPr>
              <a:t>간트 차트 </a:t>
            </a:r>
            <a:r>
              <a:rPr lang="en-US" altLang="ko-KR" sz="2400" b="1">
                <a:latin typeface="한글누리" charset="0"/>
                <a:ea typeface="한글누리" charset="0"/>
              </a:rPr>
              <a:t>&gt;</a:t>
            </a:r>
            <a:endParaRPr lang="ko-KR" altLang="en-US" sz="2400" b="1">
              <a:latin typeface="한글누리" charset="0"/>
              <a:ea typeface="한글누리" charset="0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xmlns:p14="http://schemas.microsoft.com/office/powerpoint/2010/main" xmlns="" id="{CE96C9F1-A3D9-476C-ACE1-76440BD607E6}"/>
              </a:ext>
            </a:extLst>
          </p:cNvPr>
          <p:cNvGrpSpPr/>
          <p:nvPr/>
        </p:nvGrpSpPr>
        <p:grpSpPr>
          <a:xfrm>
            <a:off x="693420" y="1386205"/>
            <a:ext cx="10805160" cy="4717415"/>
            <a:chOff x="693420" y="1386205"/>
            <a:chExt cx="10805160" cy="4717415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EBFD2A09-87AF-4BC1-ABE9-8D22CD7BDB25}"/>
                </a:ext>
              </a:extLst>
            </p:cNvPr>
            <p:cNvSpPr/>
            <p:nvPr/>
          </p:nvSpPr>
          <p:spPr>
            <a:xfrm>
              <a:off x="9333865" y="5663565"/>
              <a:ext cx="2165350" cy="1447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한글누리" charset="0"/>
                <a:ea typeface="한글누리" charset="0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FB409693-7FD8-46F9-9F2D-0B7336669E1E}"/>
                </a:ext>
              </a:extLst>
            </p:cNvPr>
            <p:cNvSpPr/>
            <p:nvPr/>
          </p:nvSpPr>
          <p:spPr>
            <a:xfrm>
              <a:off x="8994775" y="5287010"/>
              <a:ext cx="1992630" cy="1447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한글누리" charset="0"/>
                <a:ea typeface="한글누리" charset="0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B34436AB-3141-44ED-B169-3A39188F7745}"/>
                </a:ext>
              </a:extLst>
            </p:cNvPr>
            <p:cNvSpPr/>
            <p:nvPr/>
          </p:nvSpPr>
          <p:spPr>
            <a:xfrm>
              <a:off x="8994775" y="4957445"/>
              <a:ext cx="1621155" cy="1447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한글누리" charset="0"/>
                <a:ea typeface="한글누리" charset="0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C4777168-15F2-4B4A-92DE-2C26AED954A8}"/>
                </a:ext>
              </a:extLst>
            </p:cNvPr>
            <p:cNvSpPr/>
            <p:nvPr/>
          </p:nvSpPr>
          <p:spPr>
            <a:xfrm>
              <a:off x="5389880" y="3874770"/>
              <a:ext cx="750570" cy="1447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한글누리" charset="0"/>
                <a:ea typeface="한글누리" charset="0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51789EBA-862B-4A58-9677-A253B6C6C8A2}"/>
                </a:ext>
              </a:extLst>
            </p:cNvPr>
            <p:cNvSpPr/>
            <p:nvPr/>
          </p:nvSpPr>
          <p:spPr>
            <a:xfrm>
              <a:off x="4316730" y="2795270"/>
              <a:ext cx="1261745" cy="1447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한글누리" charset="0"/>
                <a:ea typeface="한글누리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402D253C-2C8B-4973-8EDE-35520ACC394F}"/>
                </a:ext>
              </a:extLst>
            </p:cNvPr>
            <p:cNvSpPr/>
            <p:nvPr/>
          </p:nvSpPr>
          <p:spPr>
            <a:xfrm>
              <a:off x="7204710" y="4612005"/>
              <a:ext cx="2449830" cy="1447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한글누리" charset="0"/>
                <a:ea typeface="한글누리" charset="0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D4B14900-A704-4ECD-9C7A-DB6589756037}"/>
                </a:ext>
              </a:extLst>
            </p:cNvPr>
            <p:cNvSpPr/>
            <p:nvPr/>
          </p:nvSpPr>
          <p:spPr>
            <a:xfrm>
              <a:off x="4316730" y="3120390"/>
              <a:ext cx="703580" cy="13652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한글누리" charset="0"/>
                <a:ea typeface="한글누리" charset="0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971C6524-1AA6-44E0-A3E2-9A4921ECBCE9}"/>
                </a:ext>
              </a:extLst>
            </p:cNvPr>
            <p:cNvSpPr/>
            <p:nvPr/>
          </p:nvSpPr>
          <p:spPr>
            <a:xfrm>
              <a:off x="6120765" y="4229100"/>
              <a:ext cx="2115820" cy="1447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한글누리" charset="0"/>
                <a:ea typeface="한글누리" charset="0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2E81847F-9533-4A22-8443-D58F655B1E07}"/>
                </a:ext>
              </a:extLst>
            </p:cNvPr>
            <p:cNvSpPr/>
            <p:nvPr/>
          </p:nvSpPr>
          <p:spPr>
            <a:xfrm>
              <a:off x="4554855" y="3498215"/>
              <a:ext cx="1902460" cy="1447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한글누리" charset="0"/>
                <a:ea typeface="한글누리" charset="0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B4F173AE-4C7B-4EFF-8ACC-C16F7B5D21AF}"/>
                </a:ext>
              </a:extLst>
            </p:cNvPr>
            <p:cNvSpPr/>
            <p:nvPr/>
          </p:nvSpPr>
          <p:spPr>
            <a:xfrm>
              <a:off x="3390265" y="2432685"/>
              <a:ext cx="1562100" cy="1447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한글누리" charset="0"/>
                <a:ea typeface="한글누리" charset="0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A1784815-9C40-4A33-B46F-3EFAD510C864}"/>
                </a:ext>
              </a:extLst>
            </p:cNvPr>
            <p:cNvCxnSpPr>
              <a:cxnSpLocks/>
            </p:cNvCxnSpPr>
            <p:nvPr/>
          </p:nvCxnSpPr>
          <p:spPr>
            <a:xfrm>
              <a:off x="4295140" y="1996440"/>
              <a:ext cx="635" cy="396621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0E8E5A19-7B80-4531-AA16-E807496FF6D3}"/>
                </a:ext>
              </a:extLst>
            </p:cNvPr>
            <p:cNvCxnSpPr>
              <a:cxnSpLocks/>
            </p:cNvCxnSpPr>
            <p:nvPr/>
          </p:nvCxnSpPr>
          <p:spPr>
            <a:xfrm>
              <a:off x="5741670" y="1996440"/>
              <a:ext cx="635" cy="396621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C6DD150B-9702-4841-9578-AC94788454B2}"/>
                </a:ext>
              </a:extLst>
            </p:cNvPr>
            <p:cNvCxnSpPr>
              <a:cxnSpLocks/>
            </p:cNvCxnSpPr>
            <p:nvPr/>
          </p:nvCxnSpPr>
          <p:spPr>
            <a:xfrm>
              <a:off x="7178040" y="1996440"/>
              <a:ext cx="635" cy="396621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C8537402-F711-429A-AC5B-DAEB095A8D38}"/>
                </a:ext>
              </a:extLst>
            </p:cNvPr>
            <p:cNvCxnSpPr>
              <a:cxnSpLocks/>
            </p:cNvCxnSpPr>
            <p:nvPr/>
          </p:nvCxnSpPr>
          <p:spPr>
            <a:xfrm>
              <a:off x="8615045" y="1996440"/>
              <a:ext cx="635" cy="396621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61D26818-A8AC-4F19-A97D-A77924E811BA}"/>
                </a:ext>
              </a:extLst>
            </p:cNvPr>
            <p:cNvCxnSpPr>
              <a:cxnSpLocks/>
            </p:cNvCxnSpPr>
            <p:nvPr/>
          </p:nvCxnSpPr>
          <p:spPr>
            <a:xfrm>
              <a:off x="10052050" y="1996440"/>
              <a:ext cx="635" cy="396621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51D0B12D-E3C8-49DA-B1A8-5F3BCBCB7E64}"/>
                </a:ext>
              </a:extLst>
            </p:cNvPr>
            <p:cNvCxnSpPr>
              <a:cxnSpLocks/>
            </p:cNvCxnSpPr>
            <p:nvPr/>
          </p:nvCxnSpPr>
          <p:spPr>
            <a:xfrm>
              <a:off x="2858135" y="1996440"/>
              <a:ext cx="635" cy="396621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FAB4BB90-BF57-441E-913C-595B8E1BF364}"/>
                </a:ext>
              </a:extLst>
            </p:cNvPr>
            <p:cNvSpPr txBox="1"/>
            <p:nvPr/>
          </p:nvSpPr>
          <p:spPr>
            <a:xfrm>
              <a:off x="693420" y="1996440"/>
              <a:ext cx="2221230" cy="3073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latin typeface="한글누리" charset="0"/>
                  <a:ea typeface="한글누리" charset="0"/>
                </a:rPr>
                <a:t>프로젝트 주제 선정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7845CA4A-45BB-476F-8380-E502E464CF6A}"/>
                </a:ext>
              </a:extLst>
            </p:cNvPr>
            <p:cNvSpPr txBox="1"/>
            <p:nvPr/>
          </p:nvSpPr>
          <p:spPr>
            <a:xfrm>
              <a:off x="693420" y="3430270"/>
              <a:ext cx="2025650" cy="3073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latin typeface="한글누리" charset="0"/>
                  <a:ea typeface="한글누리" charset="0"/>
                </a:rPr>
                <a:t>로그인 </a:t>
              </a:r>
              <a:r>
                <a:rPr lang="en-US" altLang="ko-KR" sz="1400" b="1">
                  <a:latin typeface="한글누리" charset="0"/>
                  <a:ea typeface="한글누리" charset="0"/>
                </a:rPr>
                <a:t>&amp; </a:t>
              </a:r>
              <a:r>
                <a:rPr lang="ko-KR" altLang="en-US" sz="1400" b="1">
                  <a:latin typeface="한글누리" charset="0"/>
                  <a:ea typeface="한글누리" charset="0"/>
                </a:rPr>
                <a:t>회원가입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2784918C-4BDF-4B4E-A04D-06432F4A7D58}"/>
                </a:ext>
              </a:extLst>
            </p:cNvPr>
            <p:cNvSpPr txBox="1"/>
            <p:nvPr/>
          </p:nvSpPr>
          <p:spPr>
            <a:xfrm>
              <a:off x="693420" y="3789045"/>
              <a:ext cx="2442210" cy="3073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>
                  <a:latin typeface="한글누리" charset="0"/>
                  <a:ea typeface="한글누리" charset="0"/>
                </a:rPr>
                <a:t>Java</a:t>
              </a:r>
              <a:r>
                <a:rPr lang="ko-KR" altLang="en-US" sz="1400" b="1">
                  <a:latin typeface="한글누리" charset="0"/>
                  <a:ea typeface="한글누리" charset="0"/>
                </a:rPr>
                <a:t> </a:t>
              </a:r>
              <a:r>
                <a:rPr lang="en-US" altLang="ko-KR" sz="1400" b="1">
                  <a:latin typeface="한글누리" charset="0"/>
                  <a:ea typeface="한글누리" charset="0"/>
                </a:rPr>
                <a:t>config </a:t>
              </a:r>
              <a:r>
                <a:rPr lang="ko-KR" altLang="en-US" sz="1400" b="1">
                  <a:latin typeface="한글누리" charset="0"/>
                  <a:ea typeface="한글누리" charset="0"/>
                </a:rPr>
                <a:t>로 변경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6939B2FF-5022-4193-8A49-0DB415F34BCA}"/>
                </a:ext>
              </a:extLst>
            </p:cNvPr>
            <p:cNvSpPr txBox="1"/>
            <p:nvPr/>
          </p:nvSpPr>
          <p:spPr>
            <a:xfrm>
              <a:off x="693420" y="4147185"/>
              <a:ext cx="1913255" cy="52260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latin typeface="한글누리" charset="0"/>
                  <a:ea typeface="한글누리" charset="0"/>
                </a:rPr>
                <a:t>공지사항 </a:t>
              </a:r>
              <a:r>
                <a:rPr lang="en-US" altLang="ko-KR" sz="1400" b="1">
                  <a:latin typeface="한글누리" charset="0"/>
                  <a:ea typeface="한글누리" charset="0"/>
                </a:rPr>
                <a:t>&amp; </a:t>
              </a:r>
              <a:r>
                <a:rPr lang="ko-KR" altLang="en-US" sz="1400" b="1">
                  <a:latin typeface="한글누리" charset="0"/>
                  <a:ea typeface="한글누리" charset="0"/>
                </a:rPr>
                <a:t>자유게시판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45C2215A-78D7-4E42-A7C5-0FC1C8870B2C}"/>
                </a:ext>
              </a:extLst>
            </p:cNvPr>
            <p:cNvSpPr txBox="1"/>
            <p:nvPr/>
          </p:nvSpPr>
          <p:spPr>
            <a:xfrm>
              <a:off x="693420" y="3072130"/>
              <a:ext cx="1633220" cy="3073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>
                  <a:latin typeface="한글누리" charset="0"/>
                  <a:ea typeface="한글누리" charset="0"/>
                </a:rPr>
                <a:t>Web</a:t>
              </a:r>
              <a:r>
                <a:rPr lang="ko-KR" altLang="en-US" sz="1400" b="1">
                  <a:latin typeface="한글누리" charset="0"/>
                  <a:ea typeface="한글누리" charset="0"/>
                </a:rPr>
                <a:t> </a:t>
              </a:r>
              <a:r>
                <a:rPr lang="en-US" altLang="ko-KR" sz="1400" b="1">
                  <a:latin typeface="한글누리" charset="0"/>
                  <a:ea typeface="한글누리" charset="0"/>
                </a:rPr>
                <a:t>flow </a:t>
              </a:r>
              <a:r>
                <a:rPr lang="ko-KR" altLang="en-US" sz="1400" b="1">
                  <a:latin typeface="한글누리" charset="0"/>
                  <a:ea typeface="한글누리" charset="0"/>
                </a:rPr>
                <a:t>작성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067A47D4-AFCA-45BF-AE7D-B4798A905451}"/>
                </a:ext>
              </a:extLst>
            </p:cNvPr>
            <p:cNvSpPr txBox="1"/>
            <p:nvPr/>
          </p:nvSpPr>
          <p:spPr>
            <a:xfrm>
              <a:off x="3030855" y="1386840"/>
              <a:ext cx="1111250" cy="5537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>
                  <a:latin typeface="한글누리" charset="0"/>
                  <a:ea typeface="한글누리" charset="0"/>
                </a:rPr>
                <a:t>1 Week</a:t>
              </a:r>
              <a:endParaRPr lang="ko-KR" altLang="en-US" sz="1800" b="1">
                <a:latin typeface="한글누리" charset="0"/>
                <a:ea typeface="한글누리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>
                  <a:latin typeface="한글누리" charset="0"/>
                  <a:ea typeface="한글누리" charset="0"/>
                </a:rPr>
                <a:t>7/4 – 7/10</a:t>
              </a:r>
              <a:endParaRPr lang="ko-KR" altLang="en-US" sz="1200">
                <a:latin typeface="한글누리" charset="0"/>
                <a:ea typeface="한글누리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90105658-85E9-4341-A0CA-E255B8472665}"/>
                </a:ext>
              </a:extLst>
            </p:cNvPr>
            <p:cNvSpPr txBox="1"/>
            <p:nvPr/>
          </p:nvSpPr>
          <p:spPr>
            <a:xfrm>
              <a:off x="4467860" y="1393190"/>
              <a:ext cx="1111250" cy="5537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>
                  <a:latin typeface="한글누리" charset="0"/>
                  <a:ea typeface="한글누리" charset="0"/>
                </a:rPr>
                <a:t>2 Week</a:t>
              </a:r>
              <a:endParaRPr lang="ko-KR" altLang="en-US" sz="1800" b="1">
                <a:latin typeface="한글누리" charset="0"/>
                <a:ea typeface="한글누리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>
                  <a:latin typeface="한글누리" charset="0"/>
                  <a:ea typeface="한글누리" charset="0"/>
                </a:rPr>
                <a:t>7/11 – 7/17</a:t>
              </a:r>
              <a:endParaRPr lang="ko-KR" altLang="en-US" sz="1200">
                <a:latin typeface="한글누리" charset="0"/>
                <a:ea typeface="한글누리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08CCD7FD-8B63-46AE-8D1B-B9CA68081D19}"/>
                </a:ext>
              </a:extLst>
            </p:cNvPr>
            <p:cNvSpPr txBox="1"/>
            <p:nvPr/>
          </p:nvSpPr>
          <p:spPr>
            <a:xfrm>
              <a:off x="5904865" y="1390650"/>
              <a:ext cx="1111250" cy="5537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>
                  <a:latin typeface="한글누리" charset="0"/>
                  <a:ea typeface="한글누리" charset="0"/>
                </a:rPr>
                <a:t>3 Week</a:t>
              </a:r>
              <a:endParaRPr lang="ko-KR" altLang="en-US" sz="1800" b="1">
                <a:latin typeface="한글누리" charset="0"/>
                <a:ea typeface="한글누리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>
                  <a:latin typeface="한글누리" charset="0"/>
                  <a:ea typeface="한글누리" charset="0"/>
                </a:rPr>
                <a:t>7/18 – 7/24</a:t>
              </a:r>
              <a:endParaRPr lang="ko-KR" altLang="en-US" sz="1200">
                <a:latin typeface="한글누리" charset="0"/>
                <a:ea typeface="한글누리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CA330850-0F92-497D-9D3D-A64B0D2DC975}"/>
                </a:ext>
              </a:extLst>
            </p:cNvPr>
            <p:cNvSpPr txBox="1"/>
            <p:nvPr/>
          </p:nvSpPr>
          <p:spPr>
            <a:xfrm>
              <a:off x="7341870" y="1390015"/>
              <a:ext cx="1111250" cy="5537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>
                  <a:latin typeface="한글누리" charset="0"/>
                  <a:ea typeface="한글누리" charset="0"/>
                </a:rPr>
                <a:t>4 Week</a:t>
              </a:r>
              <a:endParaRPr lang="ko-KR" altLang="en-US" sz="1800" b="1">
                <a:latin typeface="한글누리" charset="0"/>
                <a:ea typeface="한글누리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>
                  <a:latin typeface="한글누리" charset="0"/>
                  <a:ea typeface="한글누리" charset="0"/>
                </a:rPr>
                <a:t>7/25 – 7/31</a:t>
              </a:r>
              <a:endParaRPr lang="ko-KR" altLang="en-US" sz="1200">
                <a:latin typeface="한글누리" charset="0"/>
                <a:ea typeface="한글누리" charset="0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AAFD4816-4CA4-4264-8A83-F20FDEEA7184}"/>
                </a:ext>
              </a:extLst>
            </p:cNvPr>
            <p:cNvSpPr txBox="1"/>
            <p:nvPr/>
          </p:nvSpPr>
          <p:spPr>
            <a:xfrm>
              <a:off x="8778875" y="1386205"/>
              <a:ext cx="1111250" cy="5537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>
                  <a:latin typeface="한글누리" charset="0"/>
                  <a:ea typeface="한글누리" charset="0"/>
                </a:rPr>
                <a:t>5 Week</a:t>
              </a:r>
              <a:endParaRPr lang="ko-KR" altLang="en-US" sz="1800" b="1">
                <a:latin typeface="한글누리" charset="0"/>
                <a:ea typeface="한글누리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>
                  <a:latin typeface="한글누리" charset="0"/>
                  <a:ea typeface="한글누리" charset="0"/>
                </a:rPr>
                <a:t>8/1 – 8/7</a:t>
              </a:r>
              <a:endParaRPr lang="ko-KR" altLang="en-US" sz="1200">
                <a:latin typeface="한글누리" charset="0"/>
                <a:ea typeface="한글누리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430C2F11-D854-4810-B460-E3E1074BBCAC}"/>
                </a:ext>
              </a:extLst>
            </p:cNvPr>
            <p:cNvSpPr txBox="1"/>
            <p:nvPr/>
          </p:nvSpPr>
          <p:spPr>
            <a:xfrm>
              <a:off x="10215245" y="1392555"/>
              <a:ext cx="1111250" cy="55372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800" b="1">
                  <a:latin typeface="한글누리" charset="0"/>
                  <a:ea typeface="한글누리" charset="0"/>
                </a:rPr>
                <a:t>6 Week</a:t>
              </a:r>
              <a:endParaRPr lang="ko-KR" altLang="en-US" sz="1800" b="1">
                <a:latin typeface="한글누리" charset="0"/>
                <a:ea typeface="한글누리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200">
                  <a:latin typeface="한글누리" charset="0"/>
                  <a:ea typeface="한글누리" charset="0"/>
                </a:rPr>
                <a:t>8/8 – 8/14</a:t>
              </a:r>
              <a:endParaRPr lang="ko-KR" altLang="en-US" sz="1200">
                <a:latin typeface="한글누리" charset="0"/>
                <a:ea typeface="한글누리" charset="0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FB0475CD-58A9-4D23-8C91-A17205E9E496}"/>
                </a:ext>
              </a:extLst>
            </p:cNvPr>
            <p:cNvCxnSpPr>
              <a:cxnSpLocks/>
            </p:cNvCxnSpPr>
            <p:nvPr/>
          </p:nvCxnSpPr>
          <p:spPr>
            <a:xfrm>
              <a:off x="11498580" y="1996440"/>
              <a:ext cx="635" cy="396621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ECCCCA7E-5740-46E1-A13D-D218FCB85024}"/>
                </a:ext>
              </a:extLst>
            </p:cNvPr>
            <p:cNvSpPr txBox="1"/>
            <p:nvPr/>
          </p:nvSpPr>
          <p:spPr>
            <a:xfrm>
              <a:off x="693420" y="2355215"/>
              <a:ext cx="2221230" cy="3073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latin typeface="한글누리" charset="0"/>
                  <a:ea typeface="한글누리" charset="0"/>
                </a:rPr>
                <a:t>레이어 아키텍처 구성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C798D251-FD51-420D-B001-9A52C8C57449}"/>
                </a:ext>
              </a:extLst>
            </p:cNvPr>
            <p:cNvSpPr txBox="1"/>
            <p:nvPr/>
          </p:nvSpPr>
          <p:spPr>
            <a:xfrm>
              <a:off x="693420" y="2713355"/>
              <a:ext cx="2025650" cy="3073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1400" b="1">
                  <a:latin typeface="한글누리" charset="0"/>
                  <a:ea typeface="한글누리" charset="0"/>
                </a:rPr>
                <a:t>ER</a:t>
              </a:r>
              <a:r>
                <a:rPr lang="ko-KR" altLang="en-US" sz="1400" b="1">
                  <a:latin typeface="한글누리" charset="0"/>
                  <a:ea typeface="한글누리" charset="0"/>
                </a:rPr>
                <a:t> 다이어그램 구성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8DF48CD3-751A-4BA4-92BA-06EA1D0FCF09}"/>
                </a:ext>
              </a:extLst>
            </p:cNvPr>
            <p:cNvSpPr txBox="1"/>
            <p:nvPr/>
          </p:nvSpPr>
          <p:spPr>
            <a:xfrm>
              <a:off x="693420" y="4505960"/>
              <a:ext cx="1633220" cy="52260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latin typeface="한글누리" charset="0"/>
                  <a:ea typeface="한글누리" charset="0"/>
                </a:rPr>
                <a:t>근무 일정 신청 기능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4176BC60-BE3C-4C0D-B951-57A26EE152D7}"/>
                </a:ext>
              </a:extLst>
            </p:cNvPr>
            <p:cNvSpPr txBox="1"/>
            <p:nvPr/>
          </p:nvSpPr>
          <p:spPr>
            <a:xfrm>
              <a:off x="693420" y="4864100"/>
              <a:ext cx="1633220" cy="3073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latin typeface="한글누리" charset="0"/>
                  <a:ea typeface="한글누리" charset="0"/>
                </a:rPr>
                <a:t>할 일 리스트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C7715C76-5EA3-469D-9BD3-923C52F4CEC1}"/>
                </a:ext>
              </a:extLst>
            </p:cNvPr>
            <p:cNvSpPr txBox="1"/>
            <p:nvPr/>
          </p:nvSpPr>
          <p:spPr>
            <a:xfrm>
              <a:off x="693420" y="5222875"/>
              <a:ext cx="1633220" cy="30734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latin typeface="한글누리" charset="0"/>
                  <a:ea typeface="한글누리" charset="0"/>
                </a:rPr>
                <a:t>화면 구성 정리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671346ED-8B50-46D4-A7C3-D2B4D9EF504D}"/>
                </a:ext>
              </a:extLst>
            </p:cNvPr>
            <p:cNvSpPr txBox="1"/>
            <p:nvPr/>
          </p:nvSpPr>
          <p:spPr>
            <a:xfrm>
              <a:off x="693420" y="5581650"/>
              <a:ext cx="1767205" cy="52260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latin typeface="한글누리" charset="0"/>
                  <a:ea typeface="한글누리" charset="0"/>
                </a:rPr>
                <a:t>프로젝트 보고서 작성</a:t>
              </a: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E0D16C36-41EF-4CCA-A678-F14DDFCA3AC2}"/>
                </a:ext>
              </a:extLst>
            </p:cNvPr>
            <p:cNvSpPr/>
            <p:nvPr/>
          </p:nvSpPr>
          <p:spPr>
            <a:xfrm>
              <a:off x="2891155" y="2088515"/>
              <a:ext cx="499745" cy="1447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한글누리" charset="0"/>
                <a:ea typeface="한글누리" charset="0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:p14="http://schemas.microsoft.com/office/powerpoint/2010/main" xmlns="" id="{02E46163-3157-43D9-B53E-902C3E829B65}"/>
              </a:ext>
            </a:extLst>
          </p:cNvPr>
          <p:cNvSpPr txBox="1"/>
          <p:nvPr/>
        </p:nvSpPr>
        <p:spPr>
          <a:xfrm>
            <a:off x="7498715" y="942340"/>
            <a:ext cx="4320540" cy="61531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l" defTabSz="9144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b="1">
                <a:latin typeface="한글누리" charset="0"/>
                <a:ea typeface="한글누리" charset="0"/>
              </a:rPr>
              <a:t>프로젝트 기간 </a:t>
            </a:r>
            <a:r>
              <a:rPr lang="en-US" altLang="ko-KR" sz="1800" b="1">
                <a:latin typeface="한글누리" charset="0"/>
                <a:ea typeface="한글누리" charset="0"/>
              </a:rPr>
              <a:t>: </a:t>
            </a:r>
            <a:r>
              <a:rPr lang="en-US" altLang="ko-KR" sz="1600" b="1">
                <a:latin typeface="한글누리" charset="0"/>
                <a:ea typeface="한글누리" charset="0"/>
              </a:rPr>
              <a:t>2019.</a:t>
            </a:r>
            <a:r>
              <a:rPr lang="ko-KR" altLang="en-US" sz="1600" b="1">
                <a:latin typeface="한글누리" charset="0"/>
                <a:ea typeface="한글누리" charset="0"/>
              </a:rPr>
              <a:t> </a:t>
            </a:r>
            <a:r>
              <a:rPr lang="en-US" altLang="ko-KR" sz="1600" b="1">
                <a:latin typeface="한글누리" charset="0"/>
                <a:ea typeface="한글누리" charset="0"/>
              </a:rPr>
              <a:t>07.</a:t>
            </a:r>
            <a:r>
              <a:rPr lang="ko-KR" altLang="en-US" sz="1600" b="1">
                <a:latin typeface="한글누리" charset="0"/>
                <a:ea typeface="한글누리" charset="0"/>
              </a:rPr>
              <a:t> </a:t>
            </a:r>
            <a:r>
              <a:rPr lang="en-US" altLang="ko-KR" sz="1600" b="1">
                <a:latin typeface="한글누리" charset="0"/>
                <a:ea typeface="한글누리" charset="0"/>
              </a:rPr>
              <a:t>04</a:t>
            </a:r>
            <a:r>
              <a:rPr lang="ko-KR" altLang="en-US" sz="1600" b="1">
                <a:latin typeface="한글누리" charset="0"/>
                <a:ea typeface="한글누리" charset="0"/>
              </a:rPr>
              <a:t> </a:t>
            </a:r>
            <a:r>
              <a:rPr lang="en-US" altLang="ko-KR" sz="1600" b="1">
                <a:latin typeface="한글누리" charset="0"/>
                <a:ea typeface="한글누리" charset="0"/>
              </a:rPr>
              <a:t>–</a:t>
            </a:r>
            <a:r>
              <a:rPr lang="ko-KR" altLang="en-US" sz="1600" b="1">
                <a:latin typeface="한글누리" charset="0"/>
                <a:ea typeface="한글누리" charset="0"/>
              </a:rPr>
              <a:t> </a:t>
            </a:r>
            <a:r>
              <a:rPr lang="en-US" altLang="ko-KR" sz="1600" b="1">
                <a:latin typeface="한글누리" charset="0"/>
                <a:ea typeface="한글누리" charset="0"/>
              </a:rPr>
              <a:t>2019.</a:t>
            </a:r>
            <a:r>
              <a:rPr lang="ko-KR" altLang="en-US" sz="1600" b="1">
                <a:latin typeface="한글누리" charset="0"/>
                <a:ea typeface="한글누리" charset="0"/>
              </a:rPr>
              <a:t> </a:t>
            </a:r>
            <a:r>
              <a:rPr lang="en-US" altLang="ko-KR" sz="1600" b="1">
                <a:latin typeface="한글누리" charset="0"/>
                <a:ea typeface="한글누리" charset="0"/>
              </a:rPr>
              <a:t>08.</a:t>
            </a:r>
            <a:r>
              <a:rPr lang="ko-KR" altLang="en-US" sz="1600" b="1">
                <a:latin typeface="한글누리" charset="0"/>
                <a:ea typeface="한글누리" charset="0"/>
              </a:rPr>
              <a:t> </a:t>
            </a:r>
            <a:r>
              <a:rPr lang="en-US" altLang="ko-KR" sz="1600" b="1">
                <a:latin typeface="한글누리" charset="0"/>
                <a:ea typeface="한글누리" charset="0"/>
              </a:rPr>
              <a:t>14</a:t>
            </a:r>
            <a:endParaRPr lang="ko-KR" altLang="en-US" sz="1600" b="1">
              <a:latin typeface="한글누리" charset="0"/>
              <a:ea typeface="한글누리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:p14="http://schemas.microsoft.com/office/powerpoint/2010/main" xmlns="" id="{69E9AFDA-FD75-4CDF-B9EF-A7C24737485E}"/>
              </a:ext>
            </a:extLst>
          </p:cNvPr>
          <p:cNvGrpSpPr/>
          <p:nvPr/>
        </p:nvGrpSpPr>
        <p:grpSpPr>
          <a:xfrm>
            <a:off x="508635" y="1411605"/>
            <a:ext cx="1915795" cy="521970"/>
            <a:chOff x="508635" y="1411605"/>
            <a:chExt cx="1915795" cy="52197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E3F5DF52-797B-4D8C-9E37-42262720F7B3}"/>
                </a:ext>
              </a:extLst>
            </p:cNvPr>
            <p:cNvSpPr txBox="1"/>
            <p:nvPr/>
          </p:nvSpPr>
          <p:spPr>
            <a:xfrm>
              <a:off x="508635" y="1411605"/>
              <a:ext cx="1913255" cy="522604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latin typeface="한글누리" charset="0"/>
                  <a:ea typeface="한글누리" charset="0"/>
                </a:rPr>
                <a:t>프로젝트 설정 </a:t>
              </a:r>
              <a:r>
                <a:rPr lang="en-US" altLang="ko-KR" sz="1400" b="1">
                  <a:latin typeface="한글누리" charset="0"/>
                  <a:ea typeface="한글누리" charset="0"/>
                </a:rPr>
                <a:t>: </a:t>
              </a:r>
              <a:endParaRPr lang="ko-KR" altLang="en-US" sz="1400" b="1">
                <a:latin typeface="한글누리" charset="0"/>
                <a:ea typeface="한글누리" charset="0"/>
              </a:endParaRPr>
            </a:p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400" b="1">
                  <a:latin typeface="한글누리" charset="0"/>
                  <a:ea typeface="한글누리" charset="0"/>
                </a:rPr>
                <a:t>프로젝트 기능 </a:t>
              </a:r>
              <a:r>
                <a:rPr lang="en-US" altLang="ko-KR" sz="1400" b="1">
                  <a:latin typeface="한글누리" charset="0"/>
                  <a:ea typeface="한글누리" charset="0"/>
                </a:rPr>
                <a:t>:</a:t>
              </a:r>
              <a:endParaRPr lang="ko-KR" altLang="en-US" sz="1400" b="1">
                <a:latin typeface="한글누리" charset="0"/>
                <a:ea typeface="한글누리" charset="0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6093AC48-B589-478D-9148-A797BB06F241}"/>
                </a:ext>
              </a:extLst>
            </p:cNvPr>
            <p:cNvSpPr/>
            <p:nvPr/>
          </p:nvSpPr>
          <p:spPr>
            <a:xfrm>
              <a:off x="1922780" y="1488440"/>
              <a:ext cx="499745" cy="14478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한글누리" charset="0"/>
                <a:ea typeface="한글누리" charset="0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xmlns:p14="http://schemas.microsoft.com/office/powerpoint/2010/main" xmlns="" id="{47A299F5-3996-46CC-8F50-991192080031}"/>
                </a:ext>
              </a:extLst>
            </p:cNvPr>
            <p:cNvSpPr/>
            <p:nvPr/>
          </p:nvSpPr>
          <p:spPr>
            <a:xfrm>
              <a:off x="1925320" y="1722755"/>
              <a:ext cx="499745" cy="14478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>
                <a:latin typeface="한글누리" charset="0"/>
                <a:ea typeface="한글누리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576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rtlCol="0" anchor="ctr"/>
      <a:lstStyle>
        <a:defPPr algn="l">
          <a:defRPr dirty="0">
            <a:latin typeface="한글누리" panose="020B0303000000000000" pitchFamily="50" charset="-127"/>
            <a:ea typeface="한글누리" panose="020B0303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한글누리" panose="020B0303000000000000" pitchFamily="50" charset="-127"/>
            <a:ea typeface="한글누리" panose="020B0303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Pages>17</Pages>
  <Words>813</Words>
  <Characters>0</Characters>
  <Application>Microsoft Office PowerPoint</Application>
  <DocSecurity>0</DocSecurity>
  <PresentationFormat>사용자 지정</PresentationFormat>
  <Lines>0</Lines>
  <Paragraphs>197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굴림</vt:lpstr>
      <vt:lpstr>Arial</vt:lpstr>
      <vt:lpstr>맑은 고딕</vt:lpstr>
      <vt:lpstr>한글누리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Kwon Ethan</dc:creator>
  <cp:lastModifiedBy>Registered User</cp:lastModifiedBy>
  <cp:revision>10</cp:revision>
  <dcterms:modified xsi:type="dcterms:W3CDTF">2019-08-14T03:11:50Z</dcterms:modified>
</cp:coreProperties>
</file>